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jf/0HHSGrvc43a4gpeW5kJafRp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6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6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6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6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6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6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6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6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6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6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6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6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6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5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5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7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7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6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6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76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7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7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7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7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7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7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7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7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8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8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78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7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7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7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9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7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7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0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8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8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1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81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8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8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6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0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7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1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2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0" name="Google Shape;70;p72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1" name="Google Shape;71;p72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2" name="Google Shape;72;p72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3" name="Google Shape;73;p7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3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73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7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4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4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74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7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6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6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6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65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65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6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65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65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65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6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6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6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65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6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6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6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imes New Roman"/>
              <a:buNone/>
            </a:pP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b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EAT@</a:t>
            </a:r>
            <a:b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FOOD DELIVERY SYSTEM                </a:t>
            </a:r>
            <a:endParaRPr b="1" sz="36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RLL PROJECT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en-US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6</a:t>
            </a:r>
            <a:endParaRPr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/>
        </p:nvSpPr>
        <p:spPr>
          <a:xfrm>
            <a:off x="1790940" y="779369"/>
            <a:ext cx="788337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Total Project View</a:t>
            </a:r>
            <a:endParaRPr b="1" sz="3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1" name="Google Shape;221;p10"/>
          <p:cNvGrpSpPr/>
          <p:nvPr/>
        </p:nvGrpSpPr>
        <p:grpSpPr>
          <a:xfrm>
            <a:off x="373753" y="2156761"/>
            <a:ext cx="9879352" cy="3371177"/>
            <a:chOff x="-631" y="3135"/>
            <a:chExt cx="18128" cy="5969"/>
          </a:xfrm>
        </p:grpSpPr>
        <p:sp>
          <p:nvSpPr>
            <p:cNvPr id="222" name="Google Shape;222;p10"/>
            <p:cNvSpPr/>
            <p:nvPr/>
          </p:nvSpPr>
          <p:spPr>
            <a:xfrm>
              <a:off x="-631" y="3135"/>
              <a:ext cx="18128" cy="5969"/>
            </a:xfrm>
            <a:custGeom>
              <a:rect b="b" l="l" r="r" t="t"/>
              <a:pathLst>
                <a:path extrusionOk="0" h="5969" w="18128">
                  <a:moveTo>
                    <a:pt x="17132" y="0"/>
                  </a:moveTo>
                  <a:lnTo>
                    <a:pt x="995" y="0"/>
                  </a:lnTo>
                  <a:lnTo>
                    <a:pt x="921" y="3"/>
                  </a:lnTo>
                  <a:lnTo>
                    <a:pt x="848" y="11"/>
                  </a:lnTo>
                  <a:lnTo>
                    <a:pt x="777" y="24"/>
                  </a:lnTo>
                  <a:lnTo>
                    <a:pt x="707" y="42"/>
                  </a:lnTo>
                  <a:lnTo>
                    <a:pt x="640" y="65"/>
                  </a:lnTo>
                  <a:lnTo>
                    <a:pt x="575" y="92"/>
                  </a:lnTo>
                  <a:lnTo>
                    <a:pt x="513" y="124"/>
                  </a:lnTo>
                  <a:lnTo>
                    <a:pt x="453" y="160"/>
                  </a:lnTo>
                  <a:lnTo>
                    <a:pt x="396" y="200"/>
                  </a:lnTo>
                  <a:lnTo>
                    <a:pt x="342" y="244"/>
                  </a:lnTo>
                  <a:lnTo>
                    <a:pt x="291" y="291"/>
                  </a:lnTo>
                  <a:lnTo>
                    <a:pt x="244" y="342"/>
                  </a:lnTo>
                  <a:lnTo>
                    <a:pt x="200" y="396"/>
                  </a:lnTo>
                  <a:lnTo>
                    <a:pt x="160" y="453"/>
                  </a:lnTo>
                  <a:lnTo>
                    <a:pt x="124" y="513"/>
                  </a:lnTo>
                  <a:lnTo>
                    <a:pt x="92" y="575"/>
                  </a:lnTo>
                  <a:lnTo>
                    <a:pt x="65" y="640"/>
                  </a:lnTo>
                  <a:lnTo>
                    <a:pt x="42" y="707"/>
                  </a:lnTo>
                  <a:lnTo>
                    <a:pt x="24" y="777"/>
                  </a:lnTo>
                  <a:lnTo>
                    <a:pt x="11" y="848"/>
                  </a:lnTo>
                  <a:lnTo>
                    <a:pt x="3" y="921"/>
                  </a:lnTo>
                  <a:lnTo>
                    <a:pt x="0" y="995"/>
                  </a:lnTo>
                  <a:lnTo>
                    <a:pt x="0" y="4974"/>
                  </a:lnTo>
                  <a:lnTo>
                    <a:pt x="3" y="5048"/>
                  </a:lnTo>
                  <a:lnTo>
                    <a:pt x="11" y="5121"/>
                  </a:lnTo>
                  <a:lnTo>
                    <a:pt x="24" y="5192"/>
                  </a:lnTo>
                  <a:lnTo>
                    <a:pt x="42" y="5261"/>
                  </a:lnTo>
                  <a:lnTo>
                    <a:pt x="65" y="5328"/>
                  </a:lnTo>
                  <a:lnTo>
                    <a:pt x="92" y="5393"/>
                  </a:lnTo>
                  <a:lnTo>
                    <a:pt x="124" y="5456"/>
                  </a:lnTo>
                  <a:lnTo>
                    <a:pt x="160" y="5516"/>
                  </a:lnTo>
                  <a:lnTo>
                    <a:pt x="200" y="5573"/>
                  </a:lnTo>
                  <a:lnTo>
                    <a:pt x="244" y="5627"/>
                  </a:lnTo>
                  <a:lnTo>
                    <a:pt x="291" y="5677"/>
                  </a:lnTo>
                  <a:lnTo>
                    <a:pt x="342" y="5725"/>
                  </a:lnTo>
                  <a:lnTo>
                    <a:pt x="396" y="5769"/>
                  </a:lnTo>
                  <a:lnTo>
                    <a:pt x="453" y="5809"/>
                  </a:lnTo>
                  <a:lnTo>
                    <a:pt x="513" y="5845"/>
                  </a:lnTo>
                  <a:lnTo>
                    <a:pt x="575" y="5876"/>
                  </a:lnTo>
                  <a:lnTo>
                    <a:pt x="640" y="5904"/>
                  </a:lnTo>
                  <a:lnTo>
                    <a:pt x="707" y="5927"/>
                  </a:lnTo>
                  <a:lnTo>
                    <a:pt x="777" y="5945"/>
                  </a:lnTo>
                  <a:lnTo>
                    <a:pt x="848" y="5958"/>
                  </a:lnTo>
                  <a:lnTo>
                    <a:pt x="921" y="5966"/>
                  </a:lnTo>
                  <a:lnTo>
                    <a:pt x="995" y="5969"/>
                  </a:lnTo>
                  <a:lnTo>
                    <a:pt x="17132" y="5969"/>
                  </a:lnTo>
                  <a:lnTo>
                    <a:pt x="17207" y="5966"/>
                  </a:lnTo>
                  <a:lnTo>
                    <a:pt x="17279" y="5958"/>
                  </a:lnTo>
                  <a:lnTo>
                    <a:pt x="17350" y="5945"/>
                  </a:lnTo>
                  <a:lnTo>
                    <a:pt x="17420" y="5927"/>
                  </a:lnTo>
                  <a:lnTo>
                    <a:pt x="17487" y="5904"/>
                  </a:lnTo>
                  <a:lnTo>
                    <a:pt x="17552" y="5876"/>
                  </a:lnTo>
                  <a:lnTo>
                    <a:pt x="17614" y="5845"/>
                  </a:lnTo>
                  <a:lnTo>
                    <a:pt x="17674" y="5809"/>
                  </a:lnTo>
                  <a:lnTo>
                    <a:pt x="17731" y="5769"/>
                  </a:lnTo>
                  <a:lnTo>
                    <a:pt x="17785" y="5725"/>
                  </a:lnTo>
                  <a:lnTo>
                    <a:pt x="17836" y="5677"/>
                  </a:lnTo>
                  <a:lnTo>
                    <a:pt x="17883" y="5627"/>
                  </a:lnTo>
                  <a:lnTo>
                    <a:pt x="17927" y="5573"/>
                  </a:lnTo>
                  <a:lnTo>
                    <a:pt x="17967" y="5516"/>
                  </a:lnTo>
                  <a:lnTo>
                    <a:pt x="18003" y="5456"/>
                  </a:lnTo>
                  <a:lnTo>
                    <a:pt x="18035" y="5393"/>
                  </a:lnTo>
                  <a:lnTo>
                    <a:pt x="18062" y="5328"/>
                  </a:lnTo>
                  <a:lnTo>
                    <a:pt x="18085" y="5261"/>
                  </a:lnTo>
                  <a:lnTo>
                    <a:pt x="18103" y="5192"/>
                  </a:lnTo>
                  <a:lnTo>
                    <a:pt x="18116" y="5121"/>
                  </a:lnTo>
                  <a:lnTo>
                    <a:pt x="18124" y="5048"/>
                  </a:lnTo>
                  <a:lnTo>
                    <a:pt x="18127" y="4974"/>
                  </a:lnTo>
                  <a:lnTo>
                    <a:pt x="18127" y="995"/>
                  </a:lnTo>
                  <a:lnTo>
                    <a:pt x="18124" y="921"/>
                  </a:lnTo>
                  <a:lnTo>
                    <a:pt x="18116" y="848"/>
                  </a:lnTo>
                  <a:lnTo>
                    <a:pt x="18103" y="777"/>
                  </a:lnTo>
                  <a:lnTo>
                    <a:pt x="18085" y="707"/>
                  </a:lnTo>
                  <a:lnTo>
                    <a:pt x="18062" y="640"/>
                  </a:lnTo>
                  <a:lnTo>
                    <a:pt x="18035" y="575"/>
                  </a:lnTo>
                  <a:lnTo>
                    <a:pt x="18003" y="513"/>
                  </a:lnTo>
                  <a:lnTo>
                    <a:pt x="17967" y="453"/>
                  </a:lnTo>
                  <a:lnTo>
                    <a:pt x="17927" y="396"/>
                  </a:lnTo>
                  <a:lnTo>
                    <a:pt x="17883" y="342"/>
                  </a:lnTo>
                  <a:lnTo>
                    <a:pt x="17836" y="291"/>
                  </a:lnTo>
                  <a:lnTo>
                    <a:pt x="17785" y="244"/>
                  </a:lnTo>
                  <a:lnTo>
                    <a:pt x="17731" y="200"/>
                  </a:lnTo>
                  <a:lnTo>
                    <a:pt x="17674" y="160"/>
                  </a:lnTo>
                  <a:lnTo>
                    <a:pt x="17614" y="124"/>
                  </a:lnTo>
                  <a:lnTo>
                    <a:pt x="17552" y="92"/>
                  </a:lnTo>
                  <a:lnTo>
                    <a:pt x="17487" y="65"/>
                  </a:lnTo>
                  <a:lnTo>
                    <a:pt x="17420" y="42"/>
                  </a:lnTo>
                  <a:lnTo>
                    <a:pt x="17350" y="24"/>
                  </a:lnTo>
                  <a:lnTo>
                    <a:pt x="17279" y="11"/>
                  </a:lnTo>
                  <a:lnTo>
                    <a:pt x="17207" y="3"/>
                  </a:lnTo>
                  <a:lnTo>
                    <a:pt x="17132" y="0"/>
                  </a:lnTo>
                  <a:close/>
                </a:path>
              </a:pathLst>
            </a:custGeom>
            <a:solidFill>
              <a:srgbClr val="CAC8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                                                                                  Back-end                   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  Front-end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408" y="3871"/>
              <a:ext cx="9840" cy="4546"/>
            </a:xfrm>
            <a:custGeom>
              <a:rect b="b" l="l" r="r" t="t"/>
              <a:pathLst>
                <a:path extrusionOk="0" h="4546" w="9840">
                  <a:moveTo>
                    <a:pt x="9082" y="0"/>
                  </a:moveTo>
                  <a:lnTo>
                    <a:pt x="757" y="0"/>
                  </a:lnTo>
                  <a:lnTo>
                    <a:pt x="680" y="4"/>
                  </a:lnTo>
                  <a:lnTo>
                    <a:pt x="605" y="16"/>
                  </a:lnTo>
                  <a:lnTo>
                    <a:pt x="532" y="34"/>
                  </a:lnTo>
                  <a:lnTo>
                    <a:pt x="463" y="60"/>
                  </a:lnTo>
                  <a:lnTo>
                    <a:pt x="396" y="92"/>
                  </a:lnTo>
                  <a:lnTo>
                    <a:pt x="334" y="130"/>
                  </a:lnTo>
                  <a:lnTo>
                    <a:pt x="276" y="173"/>
                  </a:lnTo>
                  <a:lnTo>
                    <a:pt x="222" y="222"/>
                  </a:lnTo>
                  <a:lnTo>
                    <a:pt x="173" y="276"/>
                  </a:lnTo>
                  <a:lnTo>
                    <a:pt x="129" y="334"/>
                  </a:lnTo>
                  <a:lnTo>
                    <a:pt x="91" y="397"/>
                  </a:lnTo>
                  <a:lnTo>
                    <a:pt x="59" y="463"/>
                  </a:lnTo>
                  <a:lnTo>
                    <a:pt x="34" y="533"/>
                  </a:lnTo>
                  <a:lnTo>
                    <a:pt x="15" y="605"/>
                  </a:lnTo>
                  <a:lnTo>
                    <a:pt x="4" y="680"/>
                  </a:lnTo>
                  <a:lnTo>
                    <a:pt x="0" y="758"/>
                  </a:lnTo>
                  <a:lnTo>
                    <a:pt x="0" y="3788"/>
                  </a:lnTo>
                  <a:lnTo>
                    <a:pt x="4" y="3866"/>
                  </a:lnTo>
                  <a:lnTo>
                    <a:pt x="15" y="3941"/>
                  </a:lnTo>
                  <a:lnTo>
                    <a:pt x="34" y="4013"/>
                  </a:lnTo>
                  <a:lnTo>
                    <a:pt x="59" y="4083"/>
                  </a:lnTo>
                  <a:lnTo>
                    <a:pt x="91" y="4149"/>
                  </a:lnTo>
                  <a:lnTo>
                    <a:pt x="129" y="4212"/>
                  </a:lnTo>
                  <a:lnTo>
                    <a:pt x="173" y="4270"/>
                  </a:lnTo>
                  <a:lnTo>
                    <a:pt x="222" y="4324"/>
                  </a:lnTo>
                  <a:lnTo>
                    <a:pt x="276" y="4373"/>
                  </a:lnTo>
                  <a:lnTo>
                    <a:pt x="334" y="4416"/>
                  </a:lnTo>
                  <a:lnTo>
                    <a:pt x="396" y="4454"/>
                  </a:lnTo>
                  <a:lnTo>
                    <a:pt x="463" y="4486"/>
                  </a:lnTo>
                  <a:lnTo>
                    <a:pt x="532" y="4512"/>
                  </a:lnTo>
                  <a:lnTo>
                    <a:pt x="605" y="4530"/>
                  </a:lnTo>
                  <a:lnTo>
                    <a:pt x="680" y="4542"/>
                  </a:lnTo>
                  <a:lnTo>
                    <a:pt x="757" y="4546"/>
                  </a:lnTo>
                  <a:lnTo>
                    <a:pt x="9082" y="4546"/>
                  </a:lnTo>
                  <a:lnTo>
                    <a:pt x="9160" y="4542"/>
                  </a:lnTo>
                  <a:lnTo>
                    <a:pt x="9235" y="4530"/>
                  </a:lnTo>
                  <a:lnTo>
                    <a:pt x="9307" y="4512"/>
                  </a:lnTo>
                  <a:lnTo>
                    <a:pt x="9377" y="4486"/>
                  </a:lnTo>
                  <a:lnTo>
                    <a:pt x="9443" y="4454"/>
                  </a:lnTo>
                  <a:lnTo>
                    <a:pt x="9506" y="4416"/>
                  </a:lnTo>
                  <a:lnTo>
                    <a:pt x="9564" y="4373"/>
                  </a:lnTo>
                  <a:lnTo>
                    <a:pt x="9618" y="4324"/>
                  </a:lnTo>
                  <a:lnTo>
                    <a:pt x="9667" y="4270"/>
                  </a:lnTo>
                  <a:lnTo>
                    <a:pt x="9710" y="4212"/>
                  </a:lnTo>
                  <a:lnTo>
                    <a:pt x="9748" y="4149"/>
                  </a:lnTo>
                  <a:lnTo>
                    <a:pt x="9780" y="4083"/>
                  </a:lnTo>
                  <a:lnTo>
                    <a:pt x="9806" y="4013"/>
                  </a:lnTo>
                  <a:lnTo>
                    <a:pt x="9824" y="3941"/>
                  </a:lnTo>
                  <a:lnTo>
                    <a:pt x="9836" y="3866"/>
                  </a:lnTo>
                  <a:lnTo>
                    <a:pt x="9840" y="3788"/>
                  </a:lnTo>
                  <a:lnTo>
                    <a:pt x="9840" y="758"/>
                  </a:lnTo>
                  <a:lnTo>
                    <a:pt x="9836" y="680"/>
                  </a:lnTo>
                  <a:lnTo>
                    <a:pt x="9824" y="605"/>
                  </a:lnTo>
                  <a:lnTo>
                    <a:pt x="9806" y="533"/>
                  </a:lnTo>
                  <a:lnTo>
                    <a:pt x="9780" y="463"/>
                  </a:lnTo>
                  <a:lnTo>
                    <a:pt x="9748" y="397"/>
                  </a:lnTo>
                  <a:lnTo>
                    <a:pt x="9710" y="334"/>
                  </a:lnTo>
                  <a:lnTo>
                    <a:pt x="9667" y="276"/>
                  </a:lnTo>
                  <a:lnTo>
                    <a:pt x="9618" y="222"/>
                  </a:lnTo>
                  <a:lnTo>
                    <a:pt x="9564" y="173"/>
                  </a:lnTo>
                  <a:lnTo>
                    <a:pt x="9506" y="130"/>
                  </a:lnTo>
                  <a:lnTo>
                    <a:pt x="9443" y="92"/>
                  </a:lnTo>
                  <a:lnTo>
                    <a:pt x="9377" y="60"/>
                  </a:lnTo>
                  <a:lnTo>
                    <a:pt x="9307" y="34"/>
                  </a:lnTo>
                  <a:lnTo>
                    <a:pt x="9235" y="16"/>
                  </a:lnTo>
                  <a:lnTo>
                    <a:pt x="9160" y="4"/>
                  </a:lnTo>
                  <a:lnTo>
                    <a:pt x="9082" y="0"/>
                  </a:lnTo>
                  <a:close/>
                </a:path>
              </a:pathLst>
            </a:custGeom>
            <a:solidFill>
              <a:srgbClr val="388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>
              <a:off x="7408" y="3871"/>
              <a:ext cx="9840" cy="4546"/>
            </a:xfrm>
            <a:custGeom>
              <a:rect b="b" l="l" r="r" t="t"/>
              <a:pathLst>
                <a:path extrusionOk="0" h="4546" w="9840">
                  <a:moveTo>
                    <a:pt x="0" y="758"/>
                  </a:moveTo>
                  <a:lnTo>
                    <a:pt x="4" y="680"/>
                  </a:lnTo>
                  <a:lnTo>
                    <a:pt x="15" y="605"/>
                  </a:lnTo>
                  <a:lnTo>
                    <a:pt x="34" y="533"/>
                  </a:lnTo>
                  <a:lnTo>
                    <a:pt x="59" y="463"/>
                  </a:lnTo>
                  <a:lnTo>
                    <a:pt x="91" y="397"/>
                  </a:lnTo>
                  <a:lnTo>
                    <a:pt x="129" y="334"/>
                  </a:lnTo>
                  <a:lnTo>
                    <a:pt x="173" y="276"/>
                  </a:lnTo>
                  <a:lnTo>
                    <a:pt x="222" y="222"/>
                  </a:lnTo>
                  <a:lnTo>
                    <a:pt x="276" y="173"/>
                  </a:lnTo>
                  <a:lnTo>
                    <a:pt x="334" y="130"/>
                  </a:lnTo>
                  <a:lnTo>
                    <a:pt x="396" y="92"/>
                  </a:lnTo>
                  <a:lnTo>
                    <a:pt x="463" y="60"/>
                  </a:lnTo>
                  <a:lnTo>
                    <a:pt x="532" y="34"/>
                  </a:lnTo>
                  <a:lnTo>
                    <a:pt x="605" y="16"/>
                  </a:lnTo>
                  <a:lnTo>
                    <a:pt x="680" y="4"/>
                  </a:lnTo>
                  <a:lnTo>
                    <a:pt x="757" y="0"/>
                  </a:lnTo>
                  <a:lnTo>
                    <a:pt x="9082" y="0"/>
                  </a:lnTo>
                  <a:lnTo>
                    <a:pt x="9160" y="4"/>
                  </a:lnTo>
                  <a:lnTo>
                    <a:pt x="9235" y="16"/>
                  </a:lnTo>
                  <a:lnTo>
                    <a:pt x="9307" y="34"/>
                  </a:lnTo>
                  <a:lnTo>
                    <a:pt x="9377" y="60"/>
                  </a:lnTo>
                  <a:lnTo>
                    <a:pt x="9443" y="92"/>
                  </a:lnTo>
                  <a:lnTo>
                    <a:pt x="9506" y="130"/>
                  </a:lnTo>
                  <a:lnTo>
                    <a:pt x="9564" y="173"/>
                  </a:lnTo>
                  <a:lnTo>
                    <a:pt x="9618" y="222"/>
                  </a:lnTo>
                  <a:lnTo>
                    <a:pt x="9667" y="276"/>
                  </a:lnTo>
                  <a:lnTo>
                    <a:pt x="9710" y="334"/>
                  </a:lnTo>
                  <a:lnTo>
                    <a:pt x="9748" y="397"/>
                  </a:lnTo>
                  <a:lnTo>
                    <a:pt x="9780" y="463"/>
                  </a:lnTo>
                  <a:lnTo>
                    <a:pt x="9806" y="533"/>
                  </a:lnTo>
                  <a:lnTo>
                    <a:pt x="9824" y="605"/>
                  </a:lnTo>
                  <a:lnTo>
                    <a:pt x="9836" y="680"/>
                  </a:lnTo>
                  <a:lnTo>
                    <a:pt x="9840" y="758"/>
                  </a:lnTo>
                  <a:lnTo>
                    <a:pt x="9840" y="3788"/>
                  </a:lnTo>
                  <a:lnTo>
                    <a:pt x="9836" y="3866"/>
                  </a:lnTo>
                  <a:lnTo>
                    <a:pt x="9824" y="3941"/>
                  </a:lnTo>
                  <a:lnTo>
                    <a:pt x="9806" y="4013"/>
                  </a:lnTo>
                  <a:lnTo>
                    <a:pt x="9780" y="4083"/>
                  </a:lnTo>
                  <a:lnTo>
                    <a:pt x="9748" y="4149"/>
                  </a:lnTo>
                  <a:lnTo>
                    <a:pt x="9710" y="4212"/>
                  </a:lnTo>
                  <a:lnTo>
                    <a:pt x="9667" y="4270"/>
                  </a:lnTo>
                  <a:lnTo>
                    <a:pt x="9618" y="4324"/>
                  </a:lnTo>
                  <a:lnTo>
                    <a:pt x="9564" y="4373"/>
                  </a:lnTo>
                  <a:lnTo>
                    <a:pt x="9506" y="4416"/>
                  </a:lnTo>
                  <a:lnTo>
                    <a:pt x="9443" y="4454"/>
                  </a:lnTo>
                  <a:lnTo>
                    <a:pt x="9377" y="4486"/>
                  </a:lnTo>
                  <a:lnTo>
                    <a:pt x="9307" y="4512"/>
                  </a:lnTo>
                  <a:lnTo>
                    <a:pt x="9235" y="4530"/>
                  </a:lnTo>
                  <a:lnTo>
                    <a:pt x="9160" y="4542"/>
                  </a:lnTo>
                  <a:lnTo>
                    <a:pt x="9082" y="4546"/>
                  </a:lnTo>
                  <a:lnTo>
                    <a:pt x="757" y="4546"/>
                  </a:lnTo>
                  <a:lnTo>
                    <a:pt x="680" y="4542"/>
                  </a:lnTo>
                  <a:lnTo>
                    <a:pt x="605" y="4530"/>
                  </a:lnTo>
                  <a:lnTo>
                    <a:pt x="532" y="4512"/>
                  </a:lnTo>
                  <a:lnTo>
                    <a:pt x="463" y="4486"/>
                  </a:lnTo>
                  <a:lnTo>
                    <a:pt x="396" y="4454"/>
                  </a:lnTo>
                  <a:lnTo>
                    <a:pt x="334" y="4416"/>
                  </a:lnTo>
                  <a:lnTo>
                    <a:pt x="276" y="4373"/>
                  </a:lnTo>
                  <a:lnTo>
                    <a:pt x="222" y="4324"/>
                  </a:lnTo>
                  <a:lnTo>
                    <a:pt x="173" y="4270"/>
                  </a:lnTo>
                  <a:lnTo>
                    <a:pt x="129" y="4212"/>
                  </a:lnTo>
                  <a:lnTo>
                    <a:pt x="91" y="4149"/>
                  </a:lnTo>
                  <a:lnTo>
                    <a:pt x="59" y="4083"/>
                  </a:lnTo>
                  <a:lnTo>
                    <a:pt x="34" y="4013"/>
                  </a:lnTo>
                  <a:lnTo>
                    <a:pt x="15" y="3941"/>
                  </a:lnTo>
                  <a:lnTo>
                    <a:pt x="4" y="3866"/>
                  </a:lnTo>
                  <a:lnTo>
                    <a:pt x="0" y="3788"/>
                  </a:lnTo>
                  <a:lnTo>
                    <a:pt x="0" y="75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016" y="4639"/>
              <a:ext cx="4848" cy="254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8016" y="4639"/>
              <a:ext cx="4848" cy="2544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480" y="5712"/>
              <a:ext cx="488" cy="1168"/>
            </a:xfrm>
            <a:custGeom>
              <a:rect b="b" l="l" r="r" t="t"/>
              <a:pathLst>
                <a:path extrusionOk="0" h="1168" w="488">
                  <a:moveTo>
                    <a:pt x="487" y="0"/>
                  </a:moveTo>
                  <a:lnTo>
                    <a:pt x="463" y="704"/>
                  </a:lnTo>
                  <a:moveTo>
                    <a:pt x="416" y="703"/>
                  </a:moveTo>
                  <a:lnTo>
                    <a:pt x="0" y="1167"/>
                  </a:lnTo>
                </a:path>
              </a:pathLst>
            </a:custGeom>
            <a:noFill/>
            <a:ln cap="flat" cmpd="sng" w="9525">
              <a:solidFill>
                <a:srgbClr val="EDB80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14287" y="4964"/>
              <a:ext cx="2081" cy="1708"/>
            </a:xfrm>
            <a:custGeom>
              <a:rect b="b" l="l" r="r" t="t"/>
              <a:pathLst>
                <a:path extrusionOk="0" h="1708" w="2081">
                  <a:moveTo>
                    <a:pt x="2081" y="0"/>
                  </a:moveTo>
                  <a:lnTo>
                    <a:pt x="2028" y="77"/>
                  </a:lnTo>
                  <a:lnTo>
                    <a:pt x="1939" y="123"/>
                  </a:lnTo>
                  <a:lnTo>
                    <a:pt x="1880" y="144"/>
                  </a:lnTo>
                  <a:lnTo>
                    <a:pt x="1813" y="163"/>
                  </a:lnTo>
                  <a:lnTo>
                    <a:pt x="1738" y="181"/>
                  </a:lnTo>
                  <a:lnTo>
                    <a:pt x="1655" y="197"/>
                  </a:lnTo>
                  <a:lnTo>
                    <a:pt x="1566" y="210"/>
                  </a:lnTo>
                  <a:lnTo>
                    <a:pt x="1470" y="222"/>
                  </a:lnTo>
                  <a:lnTo>
                    <a:pt x="1369" y="231"/>
                  </a:lnTo>
                  <a:lnTo>
                    <a:pt x="1264" y="238"/>
                  </a:lnTo>
                  <a:lnTo>
                    <a:pt x="1154" y="242"/>
                  </a:lnTo>
                  <a:lnTo>
                    <a:pt x="1041" y="244"/>
                  </a:lnTo>
                  <a:lnTo>
                    <a:pt x="927" y="242"/>
                  </a:lnTo>
                  <a:lnTo>
                    <a:pt x="817" y="238"/>
                  </a:lnTo>
                  <a:lnTo>
                    <a:pt x="712" y="231"/>
                  </a:lnTo>
                  <a:lnTo>
                    <a:pt x="611" y="222"/>
                  </a:lnTo>
                  <a:lnTo>
                    <a:pt x="515" y="210"/>
                  </a:lnTo>
                  <a:lnTo>
                    <a:pt x="426" y="197"/>
                  </a:lnTo>
                  <a:lnTo>
                    <a:pt x="344" y="181"/>
                  </a:lnTo>
                  <a:lnTo>
                    <a:pt x="268" y="163"/>
                  </a:lnTo>
                  <a:lnTo>
                    <a:pt x="201" y="144"/>
                  </a:lnTo>
                  <a:lnTo>
                    <a:pt x="142" y="123"/>
                  </a:lnTo>
                  <a:lnTo>
                    <a:pt x="53" y="77"/>
                  </a:lnTo>
                  <a:lnTo>
                    <a:pt x="6" y="26"/>
                  </a:lnTo>
                  <a:lnTo>
                    <a:pt x="0" y="0"/>
                  </a:lnTo>
                  <a:lnTo>
                    <a:pt x="0" y="1463"/>
                  </a:lnTo>
                  <a:lnTo>
                    <a:pt x="53" y="1540"/>
                  </a:lnTo>
                  <a:lnTo>
                    <a:pt x="142" y="1586"/>
                  </a:lnTo>
                  <a:lnTo>
                    <a:pt x="201" y="1607"/>
                  </a:lnTo>
                  <a:lnTo>
                    <a:pt x="268" y="1626"/>
                  </a:lnTo>
                  <a:lnTo>
                    <a:pt x="344" y="1644"/>
                  </a:lnTo>
                  <a:lnTo>
                    <a:pt x="426" y="1660"/>
                  </a:lnTo>
                  <a:lnTo>
                    <a:pt x="515" y="1674"/>
                  </a:lnTo>
                  <a:lnTo>
                    <a:pt x="611" y="1685"/>
                  </a:lnTo>
                  <a:lnTo>
                    <a:pt x="712" y="1695"/>
                  </a:lnTo>
                  <a:lnTo>
                    <a:pt x="817" y="1701"/>
                  </a:lnTo>
                  <a:lnTo>
                    <a:pt x="927" y="1706"/>
                  </a:lnTo>
                  <a:lnTo>
                    <a:pt x="1041" y="1707"/>
                  </a:lnTo>
                  <a:lnTo>
                    <a:pt x="1154" y="1706"/>
                  </a:lnTo>
                  <a:lnTo>
                    <a:pt x="1264" y="1701"/>
                  </a:lnTo>
                  <a:lnTo>
                    <a:pt x="1369" y="1695"/>
                  </a:lnTo>
                  <a:lnTo>
                    <a:pt x="1470" y="1685"/>
                  </a:lnTo>
                  <a:lnTo>
                    <a:pt x="1566" y="1674"/>
                  </a:lnTo>
                  <a:lnTo>
                    <a:pt x="1655" y="1660"/>
                  </a:lnTo>
                  <a:lnTo>
                    <a:pt x="1738" y="1644"/>
                  </a:lnTo>
                  <a:lnTo>
                    <a:pt x="1813" y="1626"/>
                  </a:lnTo>
                  <a:lnTo>
                    <a:pt x="1880" y="1607"/>
                  </a:lnTo>
                  <a:lnTo>
                    <a:pt x="1939" y="1586"/>
                  </a:lnTo>
                  <a:lnTo>
                    <a:pt x="2028" y="1540"/>
                  </a:lnTo>
                  <a:lnTo>
                    <a:pt x="2075" y="1490"/>
                  </a:lnTo>
                  <a:lnTo>
                    <a:pt x="2081" y="1463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4287" y="4720"/>
              <a:ext cx="2081" cy="488"/>
            </a:xfrm>
            <a:custGeom>
              <a:rect b="b" l="l" r="r" t="t"/>
              <a:pathLst>
                <a:path extrusionOk="0" h="488" w="2081">
                  <a:moveTo>
                    <a:pt x="1041" y="0"/>
                  </a:moveTo>
                  <a:lnTo>
                    <a:pt x="927" y="1"/>
                  </a:lnTo>
                  <a:lnTo>
                    <a:pt x="817" y="5"/>
                  </a:lnTo>
                  <a:lnTo>
                    <a:pt x="712" y="12"/>
                  </a:lnTo>
                  <a:lnTo>
                    <a:pt x="611" y="22"/>
                  </a:lnTo>
                  <a:lnTo>
                    <a:pt x="515" y="33"/>
                  </a:lnTo>
                  <a:lnTo>
                    <a:pt x="426" y="47"/>
                  </a:lnTo>
                  <a:lnTo>
                    <a:pt x="344" y="63"/>
                  </a:lnTo>
                  <a:lnTo>
                    <a:pt x="268" y="80"/>
                  </a:lnTo>
                  <a:lnTo>
                    <a:pt x="201" y="100"/>
                  </a:lnTo>
                  <a:lnTo>
                    <a:pt x="142" y="121"/>
                  </a:lnTo>
                  <a:lnTo>
                    <a:pt x="53" y="167"/>
                  </a:lnTo>
                  <a:lnTo>
                    <a:pt x="6" y="217"/>
                  </a:lnTo>
                  <a:lnTo>
                    <a:pt x="0" y="244"/>
                  </a:lnTo>
                  <a:lnTo>
                    <a:pt x="6" y="270"/>
                  </a:lnTo>
                  <a:lnTo>
                    <a:pt x="53" y="321"/>
                  </a:lnTo>
                  <a:lnTo>
                    <a:pt x="142" y="367"/>
                  </a:lnTo>
                  <a:lnTo>
                    <a:pt x="201" y="388"/>
                  </a:lnTo>
                  <a:lnTo>
                    <a:pt x="268" y="407"/>
                  </a:lnTo>
                  <a:lnTo>
                    <a:pt x="344" y="425"/>
                  </a:lnTo>
                  <a:lnTo>
                    <a:pt x="426" y="441"/>
                  </a:lnTo>
                  <a:lnTo>
                    <a:pt x="515" y="454"/>
                  </a:lnTo>
                  <a:lnTo>
                    <a:pt x="611" y="466"/>
                  </a:lnTo>
                  <a:lnTo>
                    <a:pt x="712" y="475"/>
                  </a:lnTo>
                  <a:lnTo>
                    <a:pt x="817" y="482"/>
                  </a:lnTo>
                  <a:lnTo>
                    <a:pt x="927" y="486"/>
                  </a:lnTo>
                  <a:lnTo>
                    <a:pt x="1041" y="488"/>
                  </a:lnTo>
                  <a:lnTo>
                    <a:pt x="1154" y="486"/>
                  </a:lnTo>
                  <a:lnTo>
                    <a:pt x="1264" y="482"/>
                  </a:lnTo>
                  <a:lnTo>
                    <a:pt x="1369" y="475"/>
                  </a:lnTo>
                  <a:lnTo>
                    <a:pt x="1470" y="466"/>
                  </a:lnTo>
                  <a:lnTo>
                    <a:pt x="1566" y="454"/>
                  </a:lnTo>
                  <a:lnTo>
                    <a:pt x="1655" y="441"/>
                  </a:lnTo>
                  <a:lnTo>
                    <a:pt x="1738" y="425"/>
                  </a:lnTo>
                  <a:lnTo>
                    <a:pt x="1813" y="407"/>
                  </a:lnTo>
                  <a:lnTo>
                    <a:pt x="1880" y="388"/>
                  </a:lnTo>
                  <a:lnTo>
                    <a:pt x="1939" y="367"/>
                  </a:lnTo>
                  <a:lnTo>
                    <a:pt x="2028" y="321"/>
                  </a:lnTo>
                  <a:lnTo>
                    <a:pt x="2075" y="270"/>
                  </a:lnTo>
                  <a:lnTo>
                    <a:pt x="2081" y="244"/>
                  </a:lnTo>
                  <a:lnTo>
                    <a:pt x="2075" y="217"/>
                  </a:lnTo>
                  <a:lnTo>
                    <a:pt x="2028" y="167"/>
                  </a:lnTo>
                  <a:lnTo>
                    <a:pt x="1939" y="121"/>
                  </a:lnTo>
                  <a:lnTo>
                    <a:pt x="1880" y="100"/>
                  </a:lnTo>
                  <a:lnTo>
                    <a:pt x="1813" y="80"/>
                  </a:lnTo>
                  <a:lnTo>
                    <a:pt x="1738" y="63"/>
                  </a:lnTo>
                  <a:lnTo>
                    <a:pt x="1655" y="47"/>
                  </a:lnTo>
                  <a:lnTo>
                    <a:pt x="1566" y="33"/>
                  </a:lnTo>
                  <a:lnTo>
                    <a:pt x="1470" y="22"/>
                  </a:lnTo>
                  <a:lnTo>
                    <a:pt x="1369" y="12"/>
                  </a:lnTo>
                  <a:lnTo>
                    <a:pt x="1264" y="5"/>
                  </a:lnTo>
                  <a:lnTo>
                    <a:pt x="1154" y="1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4287" y="4720"/>
              <a:ext cx="2081" cy="1952"/>
            </a:xfrm>
            <a:custGeom>
              <a:rect b="b" l="l" r="r" t="t"/>
              <a:pathLst>
                <a:path extrusionOk="0" h="1952" w="2081">
                  <a:moveTo>
                    <a:pt x="2081" y="244"/>
                  </a:moveTo>
                  <a:lnTo>
                    <a:pt x="2028" y="321"/>
                  </a:lnTo>
                  <a:lnTo>
                    <a:pt x="1939" y="367"/>
                  </a:lnTo>
                  <a:lnTo>
                    <a:pt x="1880" y="388"/>
                  </a:lnTo>
                  <a:lnTo>
                    <a:pt x="1813" y="407"/>
                  </a:lnTo>
                  <a:lnTo>
                    <a:pt x="1738" y="425"/>
                  </a:lnTo>
                  <a:lnTo>
                    <a:pt x="1655" y="441"/>
                  </a:lnTo>
                  <a:lnTo>
                    <a:pt x="1566" y="454"/>
                  </a:lnTo>
                  <a:lnTo>
                    <a:pt x="1470" y="466"/>
                  </a:lnTo>
                  <a:lnTo>
                    <a:pt x="1369" y="475"/>
                  </a:lnTo>
                  <a:lnTo>
                    <a:pt x="1264" y="482"/>
                  </a:lnTo>
                  <a:lnTo>
                    <a:pt x="1154" y="486"/>
                  </a:lnTo>
                  <a:lnTo>
                    <a:pt x="1041" y="488"/>
                  </a:lnTo>
                  <a:lnTo>
                    <a:pt x="927" y="486"/>
                  </a:lnTo>
                  <a:lnTo>
                    <a:pt x="817" y="482"/>
                  </a:lnTo>
                  <a:lnTo>
                    <a:pt x="712" y="475"/>
                  </a:lnTo>
                  <a:lnTo>
                    <a:pt x="611" y="466"/>
                  </a:lnTo>
                  <a:lnTo>
                    <a:pt x="515" y="454"/>
                  </a:lnTo>
                  <a:lnTo>
                    <a:pt x="426" y="441"/>
                  </a:lnTo>
                  <a:lnTo>
                    <a:pt x="344" y="425"/>
                  </a:lnTo>
                  <a:lnTo>
                    <a:pt x="268" y="407"/>
                  </a:lnTo>
                  <a:lnTo>
                    <a:pt x="201" y="388"/>
                  </a:lnTo>
                  <a:lnTo>
                    <a:pt x="142" y="367"/>
                  </a:lnTo>
                  <a:lnTo>
                    <a:pt x="53" y="321"/>
                  </a:lnTo>
                  <a:lnTo>
                    <a:pt x="6" y="270"/>
                  </a:lnTo>
                  <a:lnTo>
                    <a:pt x="0" y="244"/>
                  </a:lnTo>
                  <a:lnTo>
                    <a:pt x="6" y="217"/>
                  </a:lnTo>
                  <a:lnTo>
                    <a:pt x="53" y="167"/>
                  </a:lnTo>
                  <a:lnTo>
                    <a:pt x="142" y="121"/>
                  </a:lnTo>
                  <a:lnTo>
                    <a:pt x="201" y="100"/>
                  </a:lnTo>
                  <a:lnTo>
                    <a:pt x="268" y="80"/>
                  </a:lnTo>
                  <a:lnTo>
                    <a:pt x="344" y="63"/>
                  </a:lnTo>
                  <a:lnTo>
                    <a:pt x="426" y="47"/>
                  </a:lnTo>
                  <a:lnTo>
                    <a:pt x="515" y="33"/>
                  </a:lnTo>
                  <a:lnTo>
                    <a:pt x="611" y="22"/>
                  </a:lnTo>
                  <a:lnTo>
                    <a:pt x="712" y="12"/>
                  </a:lnTo>
                  <a:lnTo>
                    <a:pt x="817" y="5"/>
                  </a:lnTo>
                  <a:lnTo>
                    <a:pt x="927" y="1"/>
                  </a:lnTo>
                  <a:lnTo>
                    <a:pt x="1041" y="0"/>
                  </a:lnTo>
                  <a:lnTo>
                    <a:pt x="1154" y="1"/>
                  </a:lnTo>
                  <a:lnTo>
                    <a:pt x="1264" y="5"/>
                  </a:lnTo>
                  <a:lnTo>
                    <a:pt x="1369" y="12"/>
                  </a:lnTo>
                  <a:lnTo>
                    <a:pt x="1470" y="22"/>
                  </a:lnTo>
                  <a:lnTo>
                    <a:pt x="1566" y="33"/>
                  </a:lnTo>
                  <a:lnTo>
                    <a:pt x="1655" y="47"/>
                  </a:lnTo>
                  <a:lnTo>
                    <a:pt x="1738" y="63"/>
                  </a:lnTo>
                  <a:lnTo>
                    <a:pt x="1813" y="80"/>
                  </a:lnTo>
                  <a:lnTo>
                    <a:pt x="1880" y="100"/>
                  </a:lnTo>
                  <a:lnTo>
                    <a:pt x="1939" y="121"/>
                  </a:lnTo>
                  <a:lnTo>
                    <a:pt x="2028" y="167"/>
                  </a:lnTo>
                  <a:lnTo>
                    <a:pt x="2075" y="217"/>
                  </a:lnTo>
                  <a:lnTo>
                    <a:pt x="2081" y="244"/>
                  </a:lnTo>
                  <a:lnTo>
                    <a:pt x="2081" y="1707"/>
                  </a:lnTo>
                  <a:lnTo>
                    <a:pt x="2028" y="1784"/>
                  </a:lnTo>
                  <a:lnTo>
                    <a:pt x="1939" y="1830"/>
                  </a:lnTo>
                  <a:lnTo>
                    <a:pt x="1880" y="1851"/>
                  </a:lnTo>
                  <a:lnTo>
                    <a:pt x="1813" y="1870"/>
                  </a:lnTo>
                  <a:lnTo>
                    <a:pt x="1738" y="1888"/>
                  </a:lnTo>
                  <a:lnTo>
                    <a:pt x="1655" y="1904"/>
                  </a:lnTo>
                  <a:lnTo>
                    <a:pt x="1566" y="1918"/>
                  </a:lnTo>
                  <a:lnTo>
                    <a:pt x="1470" y="1929"/>
                  </a:lnTo>
                  <a:lnTo>
                    <a:pt x="1369" y="1939"/>
                  </a:lnTo>
                  <a:lnTo>
                    <a:pt x="1264" y="1945"/>
                  </a:lnTo>
                  <a:lnTo>
                    <a:pt x="1154" y="1950"/>
                  </a:lnTo>
                  <a:lnTo>
                    <a:pt x="1041" y="1951"/>
                  </a:lnTo>
                  <a:lnTo>
                    <a:pt x="927" y="1950"/>
                  </a:lnTo>
                  <a:lnTo>
                    <a:pt x="817" y="1945"/>
                  </a:lnTo>
                  <a:lnTo>
                    <a:pt x="712" y="1939"/>
                  </a:lnTo>
                  <a:lnTo>
                    <a:pt x="611" y="1929"/>
                  </a:lnTo>
                  <a:lnTo>
                    <a:pt x="515" y="1918"/>
                  </a:lnTo>
                  <a:lnTo>
                    <a:pt x="426" y="1904"/>
                  </a:lnTo>
                  <a:lnTo>
                    <a:pt x="344" y="1888"/>
                  </a:lnTo>
                  <a:lnTo>
                    <a:pt x="268" y="1870"/>
                  </a:lnTo>
                  <a:lnTo>
                    <a:pt x="201" y="1851"/>
                  </a:lnTo>
                  <a:lnTo>
                    <a:pt x="142" y="1830"/>
                  </a:lnTo>
                  <a:lnTo>
                    <a:pt x="53" y="1784"/>
                  </a:lnTo>
                  <a:lnTo>
                    <a:pt x="6" y="1734"/>
                  </a:lnTo>
                  <a:lnTo>
                    <a:pt x="0" y="1707"/>
                  </a:lnTo>
                  <a:lnTo>
                    <a:pt x="0" y="244"/>
                  </a:ln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" name="Google Shape;231;p10"/>
            <p:cNvSpPr/>
            <p:nvPr/>
          </p:nvSpPr>
          <p:spPr>
            <a:xfrm>
              <a:off x="11935" y="5616"/>
              <a:ext cx="2352" cy="163"/>
            </a:xfrm>
            <a:custGeom>
              <a:rect b="b" l="l" r="r" t="t"/>
              <a:pathLst>
                <a:path extrusionOk="0" h="163" w="2352">
                  <a:moveTo>
                    <a:pt x="2213" y="0"/>
                  </a:moveTo>
                  <a:lnTo>
                    <a:pt x="2207" y="2"/>
                  </a:lnTo>
                  <a:lnTo>
                    <a:pt x="2204" y="7"/>
                  </a:lnTo>
                  <a:lnTo>
                    <a:pt x="2201" y="11"/>
                  </a:lnTo>
                  <a:lnTo>
                    <a:pt x="2203" y="17"/>
                  </a:lnTo>
                  <a:lnTo>
                    <a:pt x="2295" y="72"/>
                  </a:lnTo>
                  <a:lnTo>
                    <a:pt x="2332" y="72"/>
                  </a:lnTo>
                  <a:lnTo>
                    <a:pt x="2332" y="92"/>
                  </a:lnTo>
                  <a:lnTo>
                    <a:pt x="2295" y="92"/>
                  </a:lnTo>
                  <a:lnTo>
                    <a:pt x="2207" y="143"/>
                  </a:lnTo>
                  <a:lnTo>
                    <a:pt x="2203" y="146"/>
                  </a:lnTo>
                  <a:lnTo>
                    <a:pt x="2201" y="152"/>
                  </a:lnTo>
                  <a:lnTo>
                    <a:pt x="2206" y="161"/>
                  </a:lnTo>
                  <a:lnTo>
                    <a:pt x="2213" y="163"/>
                  </a:lnTo>
                  <a:lnTo>
                    <a:pt x="2335" y="92"/>
                  </a:lnTo>
                  <a:lnTo>
                    <a:pt x="2332" y="92"/>
                  </a:lnTo>
                  <a:lnTo>
                    <a:pt x="2335" y="92"/>
                  </a:lnTo>
                  <a:lnTo>
                    <a:pt x="2352" y="82"/>
                  </a:lnTo>
                  <a:lnTo>
                    <a:pt x="2213" y="0"/>
                  </a:lnTo>
                  <a:close/>
                  <a:moveTo>
                    <a:pt x="2312" y="82"/>
                  </a:moveTo>
                  <a:lnTo>
                    <a:pt x="2296" y="92"/>
                  </a:lnTo>
                  <a:lnTo>
                    <a:pt x="2332" y="92"/>
                  </a:lnTo>
                  <a:lnTo>
                    <a:pt x="2332" y="90"/>
                  </a:lnTo>
                  <a:lnTo>
                    <a:pt x="2327" y="90"/>
                  </a:lnTo>
                  <a:lnTo>
                    <a:pt x="2312" y="82"/>
                  </a:lnTo>
                  <a:close/>
                  <a:moveTo>
                    <a:pt x="0" y="69"/>
                  </a:moveTo>
                  <a:lnTo>
                    <a:pt x="0" y="89"/>
                  </a:lnTo>
                  <a:lnTo>
                    <a:pt x="2296" y="92"/>
                  </a:lnTo>
                  <a:lnTo>
                    <a:pt x="2312" y="82"/>
                  </a:lnTo>
                  <a:lnTo>
                    <a:pt x="2295" y="72"/>
                  </a:lnTo>
                  <a:lnTo>
                    <a:pt x="0" y="69"/>
                  </a:lnTo>
                  <a:close/>
                  <a:moveTo>
                    <a:pt x="2327" y="73"/>
                  </a:moveTo>
                  <a:lnTo>
                    <a:pt x="2312" y="82"/>
                  </a:lnTo>
                  <a:lnTo>
                    <a:pt x="2327" y="90"/>
                  </a:lnTo>
                  <a:lnTo>
                    <a:pt x="2327" y="73"/>
                  </a:lnTo>
                  <a:close/>
                  <a:moveTo>
                    <a:pt x="2332" y="73"/>
                  </a:moveTo>
                  <a:lnTo>
                    <a:pt x="2327" y="73"/>
                  </a:lnTo>
                  <a:lnTo>
                    <a:pt x="2327" y="90"/>
                  </a:lnTo>
                  <a:lnTo>
                    <a:pt x="2332" y="90"/>
                  </a:lnTo>
                  <a:lnTo>
                    <a:pt x="2332" y="73"/>
                  </a:lnTo>
                  <a:close/>
                  <a:moveTo>
                    <a:pt x="2295" y="72"/>
                  </a:moveTo>
                  <a:lnTo>
                    <a:pt x="2312" y="82"/>
                  </a:lnTo>
                  <a:lnTo>
                    <a:pt x="2327" y="73"/>
                  </a:lnTo>
                  <a:lnTo>
                    <a:pt x="2332" y="73"/>
                  </a:lnTo>
                  <a:lnTo>
                    <a:pt x="2332" y="72"/>
                  </a:lnTo>
                  <a:lnTo>
                    <a:pt x="229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232" name="Google Shape;232;p10"/>
            <p:cNvCxnSpPr/>
            <p:nvPr/>
          </p:nvCxnSpPr>
          <p:spPr>
            <a:xfrm>
              <a:off x="943" y="6449"/>
              <a:ext cx="384" cy="480"/>
            </a:xfrm>
            <a:prstGeom prst="straightConnector1">
              <a:avLst/>
            </a:prstGeom>
            <a:noFill/>
            <a:ln cap="flat" cmpd="sng" w="9525">
              <a:solidFill>
                <a:srgbClr val="EDB80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3" name="Google Shape;233;p10"/>
            <p:cNvSpPr/>
            <p:nvPr/>
          </p:nvSpPr>
          <p:spPr>
            <a:xfrm rot="-259327">
              <a:off x="1010" y="5837"/>
              <a:ext cx="1034" cy="271"/>
            </a:xfrm>
            <a:custGeom>
              <a:rect b="b" l="l" r="r" t="t"/>
              <a:pathLst>
                <a:path extrusionOk="0" h="192" w="721">
                  <a:moveTo>
                    <a:pt x="663" y="126"/>
                  </a:moveTo>
                  <a:lnTo>
                    <a:pt x="571" y="171"/>
                  </a:lnTo>
                  <a:lnTo>
                    <a:pt x="566" y="174"/>
                  </a:lnTo>
                  <a:lnTo>
                    <a:pt x="564" y="180"/>
                  </a:lnTo>
                  <a:lnTo>
                    <a:pt x="569" y="190"/>
                  </a:lnTo>
                  <a:lnTo>
                    <a:pt x="575" y="192"/>
                  </a:lnTo>
                  <a:lnTo>
                    <a:pt x="580" y="189"/>
                  </a:lnTo>
                  <a:lnTo>
                    <a:pt x="703" y="128"/>
                  </a:lnTo>
                  <a:lnTo>
                    <a:pt x="700" y="128"/>
                  </a:lnTo>
                  <a:lnTo>
                    <a:pt x="663" y="126"/>
                  </a:lnTo>
                  <a:close/>
                  <a:moveTo>
                    <a:pt x="145" y="0"/>
                  </a:moveTo>
                  <a:lnTo>
                    <a:pt x="140" y="2"/>
                  </a:lnTo>
                  <a:lnTo>
                    <a:pt x="0" y="72"/>
                  </a:lnTo>
                  <a:lnTo>
                    <a:pt x="129" y="159"/>
                  </a:lnTo>
                  <a:lnTo>
                    <a:pt x="134" y="162"/>
                  </a:lnTo>
                  <a:lnTo>
                    <a:pt x="140" y="161"/>
                  </a:lnTo>
                  <a:lnTo>
                    <a:pt x="146" y="152"/>
                  </a:lnTo>
                  <a:lnTo>
                    <a:pt x="145" y="146"/>
                  </a:lnTo>
                  <a:lnTo>
                    <a:pt x="140" y="143"/>
                  </a:lnTo>
                  <a:lnTo>
                    <a:pt x="56" y="85"/>
                  </a:lnTo>
                  <a:lnTo>
                    <a:pt x="19" y="83"/>
                  </a:lnTo>
                  <a:lnTo>
                    <a:pt x="20" y="63"/>
                  </a:lnTo>
                  <a:lnTo>
                    <a:pt x="62" y="63"/>
                  </a:lnTo>
                  <a:lnTo>
                    <a:pt x="149" y="20"/>
                  </a:lnTo>
                  <a:lnTo>
                    <a:pt x="154" y="18"/>
                  </a:lnTo>
                  <a:lnTo>
                    <a:pt x="156" y="12"/>
                  </a:lnTo>
                  <a:lnTo>
                    <a:pt x="151" y="2"/>
                  </a:lnTo>
                  <a:lnTo>
                    <a:pt x="145" y="0"/>
                  </a:lnTo>
                  <a:close/>
                  <a:moveTo>
                    <a:pt x="680" y="117"/>
                  </a:moveTo>
                  <a:lnTo>
                    <a:pt x="663" y="126"/>
                  </a:lnTo>
                  <a:lnTo>
                    <a:pt x="700" y="128"/>
                  </a:lnTo>
                  <a:lnTo>
                    <a:pt x="700" y="127"/>
                  </a:lnTo>
                  <a:lnTo>
                    <a:pt x="695" y="127"/>
                  </a:lnTo>
                  <a:lnTo>
                    <a:pt x="680" y="117"/>
                  </a:lnTo>
                  <a:close/>
                  <a:moveTo>
                    <a:pt x="586" y="29"/>
                  </a:moveTo>
                  <a:lnTo>
                    <a:pt x="580" y="30"/>
                  </a:lnTo>
                  <a:lnTo>
                    <a:pt x="574" y="40"/>
                  </a:lnTo>
                  <a:lnTo>
                    <a:pt x="575" y="46"/>
                  </a:lnTo>
                  <a:lnTo>
                    <a:pt x="580" y="49"/>
                  </a:lnTo>
                  <a:lnTo>
                    <a:pt x="664" y="106"/>
                  </a:lnTo>
                  <a:lnTo>
                    <a:pt x="701" y="109"/>
                  </a:lnTo>
                  <a:lnTo>
                    <a:pt x="700" y="128"/>
                  </a:lnTo>
                  <a:lnTo>
                    <a:pt x="703" y="128"/>
                  </a:lnTo>
                  <a:lnTo>
                    <a:pt x="720" y="120"/>
                  </a:lnTo>
                  <a:lnTo>
                    <a:pt x="591" y="32"/>
                  </a:lnTo>
                  <a:lnTo>
                    <a:pt x="586" y="29"/>
                  </a:lnTo>
                  <a:close/>
                  <a:moveTo>
                    <a:pt x="696" y="110"/>
                  </a:moveTo>
                  <a:lnTo>
                    <a:pt x="680" y="117"/>
                  </a:lnTo>
                  <a:lnTo>
                    <a:pt x="695" y="127"/>
                  </a:lnTo>
                  <a:lnTo>
                    <a:pt x="696" y="110"/>
                  </a:lnTo>
                  <a:close/>
                  <a:moveTo>
                    <a:pt x="701" y="110"/>
                  </a:moveTo>
                  <a:lnTo>
                    <a:pt x="696" y="110"/>
                  </a:lnTo>
                  <a:lnTo>
                    <a:pt x="695" y="127"/>
                  </a:lnTo>
                  <a:lnTo>
                    <a:pt x="700" y="127"/>
                  </a:lnTo>
                  <a:lnTo>
                    <a:pt x="701" y="110"/>
                  </a:lnTo>
                  <a:close/>
                  <a:moveTo>
                    <a:pt x="57" y="66"/>
                  </a:moveTo>
                  <a:lnTo>
                    <a:pt x="40" y="74"/>
                  </a:lnTo>
                  <a:lnTo>
                    <a:pt x="56" y="85"/>
                  </a:lnTo>
                  <a:lnTo>
                    <a:pt x="663" y="126"/>
                  </a:lnTo>
                  <a:lnTo>
                    <a:pt x="680" y="117"/>
                  </a:lnTo>
                  <a:lnTo>
                    <a:pt x="664" y="106"/>
                  </a:lnTo>
                  <a:lnTo>
                    <a:pt x="57" y="66"/>
                  </a:lnTo>
                  <a:close/>
                  <a:moveTo>
                    <a:pt x="664" y="106"/>
                  </a:moveTo>
                  <a:lnTo>
                    <a:pt x="680" y="117"/>
                  </a:lnTo>
                  <a:lnTo>
                    <a:pt x="696" y="110"/>
                  </a:lnTo>
                  <a:lnTo>
                    <a:pt x="701" y="110"/>
                  </a:lnTo>
                  <a:lnTo>
                    <a:pt x="701" y="109"/>
                  </a:lnTo>
                  <a:lnTo>
                    <a:pt x="664" y="106"/>
                  </a:lnTo>
                  <a:close/>
                  <a:moveTo>
                    <a:pt x="20" y="63"/>
                  </a:moveTo>
                  <a:lnTo>
                    <a:pt x="19" y="83"/>
                  </a:lnTo>
                  <a:lnTo>
                    <a:pt x="56" y="85"/>
                  </a:lnTo>
                  <a:lnTo>
                    <a:pt x="51" y="82"/>
                  </a:lnTo>
                  <a:lnTo>
                    <a:pt x="24" y="82"/>
                  </a:lnTo>
                  <a:lnTo>
                    <a:pt x="25" y="65"/>
                  </a:lnTo>
                  <a:lnTo>
                    <a:pt x="44" y="65"/>
                  </a:lnTo>
                  <a:lnTo>
                    <a:pt x="20" y="63"/>
                  </a:lnTo>
                  <a:close/>
                  <a:moveTo>
                    <a:pt x="25" y="65"/>
                  </a:moveTo>
                  <a:lnTo>
                    <a:pt x="24" y="82"/>
                  </a:lnTo>
                  <a:lnTo>
                    <a:pt x="40" y="74"/>
                  </a:lnTo>
                  <a:lnTo>
                    <a:pt x="25" y="65"/>
                  </a:lnTo>
                  <a:close/>
                  <a:moveTo>
                    <a:pt x="40" y="74"/>
                  </a:moveTo>
                  <a:lnTo>
                    <a:pt x="24" y="82"/>
                  </a:lnTo>
                  <a:lnTo>
                    <a:pt x="51" y="82"/>
                  </a:lnTo>
                  <a:lnTo>
                    <a:pt x="40" y="74"/>
                  </a:lnTo>
                  <a:close/>
                  <a:moveTo>
                    <a:pt x="44" y="65"/>
                  </a:moveTo>
                  <a:lnTo>
                    <a:pt x="25" y="65"/>
                  </a:lnTo>
                  <a:lnTo>
                    <a:pt x="40" y="74"/>
                  </a:lnTo>
                  <a:lnTo>
                    <a:pt x="57" y="66"/>
                  </a:lnTo>
                  <a:lnTo>
                    <a:pt x="44" y="65"/>
                  </a:lnTo>
                  <a:close/>
                  <a:moveTo>
                    <a:pt x="62" y="63"/>
                  </a:moveTo>
                  <a:lnTo>
                    <a:pt x="20" y="63"/>
                  </a:lnTo>
                  <a:lnTo>
                    <a:pt x="57" y="66"/>
                  </a:lnTo>
                  <a:lnTo>
                    <a:pt x="6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528" y="5023"/>
              <a:ext cx="881" cy="706"/>
            </a:xfrm>
            <a:custGeom>
              <a:rect b="b" l="l" r="r" t="t"/>
              <a:pathLst>
                <a:path extrusionOk="0" h="706" w="881">
                  <a:moveTo>
                    <a:pt x="440" y="0"/>
                  </a:moveTo>
                  <a:lnTo>
                    <a:pt x="361" y="6"/>
                  </a:lnTo>
                  <a:lnTo>
                    <a:pt x="287" y="22"/>
                  </a:lnTo>
                  <a:lnTo>
                    <a:pt x="218" y="48"/>
                  </a:lnTo>
                  <a:lnTo>
                    <a:pt x="157" y="83"/>
                  </a:lnTo>
                  <a:lnTo>
                    <a:pt x="104" y="126"/>
                  </a:lnTo>
                  <a:lnTo>
                    <a:pt x="60" y="175"/>
                  </a:lnTo>
                  <a:lnTo>
                    <a:pt x="28" y="230"/>
                  </a:lnTo>
                  <a:lnTo>
                    <a:pt x="7" y="290"/>
                  </a:lnTo>
                  <a:lnTo>
                    <a:pt x="0" y="353"/>
                  </a:lnTo>
                  <a:lnTo>
                    <a:pt x="7" y="416"/>
                  </a:lnTo>
                  <a:lnTo>
                    <a:pt x="28" y="476"/>
                  </a:lnTo>
                  <a:lnTo>
                    <a:pt x="60" y="531"/>
                  </a:lnTo>
                  <a:lnTo>
                    <a:pt x="104" y="580"/>
                  </a:lnTo>
                  <a:lnTo>
                    <a:pt x="157" y="623"/>
                  </a:lnTo>
                  <a:lnTo>
                    <a:pt x="218" y="658"/>
                  </a:lnTo>
                  <a:lnTo>
                    <a:pt x="287" y="684"/>
                  </a:lnTo>
                  <a:lnTo>
                    <a:pt x="361" y="700"/>
                  </a:lnTo>
                  <a:lnTo>
                    <a:pt x="440" y="706"/>
                  </a:lnTo>
                  <a:lnTo>
                    <a:pt x="520" y="700"/>
                  </a:lnTo>
                  <a:lnTo>
                    <a:pt x="594" y="684"/>
                  </a:lnTo>
                  <a:lnTo>
                    <a:pt x="663" y="658"/>
                  </a:lnTo>
                  <a:lnTo>
                    <a:pt x="724" y="623"/>
                  </a:lnTo>
                  <a:lnTo>
                    <a:pt x="777" y="580"/>
                  </a:lnTo>
                  <a:lnTo>
                    <a:pt x="821" y="531"/>
                  </a:lnTo>
                  <a:lnTo>
                    <a:pt x="853" y="476"/>
                  </a:lnTo>
                  <a:lnTo>
                    <a:pt x="874" y="416"/>
                  </a:lnTo>
                  <a:lnTo>
                    <a:pt x="881" y="353"/>
                  </a:lnTo>
                  <a:lnTo>
                    <a:pt x="874" y="290"/>
                  </a:lnTo>
                  <a:lnTo>
                    <a:pt x="853" y="230"/>
                  </a:lnTo>
                  <a:lnTo>
                    <a:pt x="821" y="175"/>
                  </a:lnTo>
                  <a:lnTo>
                    <a:pt x="777" y="126"/>
                  </a:lnTo>
                  <a:lnTo>
                    <a:pt x="724" y="83"/>
                  </a:lnTo>
                  <a:lnTo>
                    <a:pt x="663" y="48"/>
                  </a:lnTo>
                  <a:lnTo>
                    <a:pt x="594" y="22"/>
                  </a:lnTo>
                  <a:lnTo>
                    <a:pt x="520" y="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781" y="5233"/>
              <a:ext cx="374" cy="74"/>
            </a:xfrm>
            <a:custGeom>
              <a:rect b="b" l="l" r="r" t="t"/>
              <a:pathLst>
                <a:path extrusionOk="0" h="74" w="374">
                  <a:moveTo>
                    <a:pt x="46" y="0"/>
                  </a:moveTo>
                  <a:lnTo>
                    <a:pt x="28" y="3"/>
                  </a:lnTo>
                  <a:lnTo>
                    <a:pt x="14" y="11"/>
                  </a:lnTo>
                  <a:lnTo>
                    <a:pt x="4" y="22"/>
                  </a:lnTo>
                  <a:lnTo>
                    <a:pt x="0" y="36"/>
                  </a:lnTo>
                  <a:lnTo>
                    <a:pt x="4" y="51"/>
                  </a:lnTo>
                  <a:lnTo>
                    <a:pt x="14" y="62"/>
                  </a:lnTo>
                  <a:lnTo>
                    <a:pt x="28" y="70"/>
                  </a:lnTo>
                  <a:lnTo>
                    <a:pt x="46" y="73"/>
                  </a:lnTo>
                  <a:lnTo>
                    <a:pt x="64" y="70"/>
                  </a:lnTo>
                  <a:lnTo>
                    <a:pt x="79" y="62"/>
                  </a:lnTo>
                  <a:lnTo>
                    <a:pt x="89" y="51"/>
                  </a:lnTo>
                  <a:lnTo>
                    <a:pt x="92" y="36"/>
                  </a:lnTo>
                  <a:lnTo>
                    <a:pt x="89" y="22"/>
                  </a:lnTo>
                  <a:lnTo>
                    <a:pt x="79" y="11"/>
                  </a:lnTo>
                  <a:lnTo>
                    <a:pt x="64" y="3"/>
                  </a:lnTo>
                  <a:lnTo>
                    <a:pt x="46" y="0"/>
                  </a:lnTo>
                  <a:close/>
                  <a:moveTo>
                    <a:pt x="329" y="0"/>
                  </a:moveTo>
                  <a:lnTo>
                    <a:pt x="311" y="3"/>
                  </a:lnTo>
                  <a:lnTo>
                    <a:pt x="296" y="11"/>
                  </a:lnTo>
                  <a:lnTo>
                    <a:pt x="286" y="22"/>
                  </a:lnTo>
                  <a:lnTo>
                    <a:pt x="283" y="36"/>
                  </a:lnTo>
                  <a:lnTo>
                    <a:pt x="286" y="51"/>
                  </a:lnTo>
                  <a:lnTo>
                    <a:pt x="296" y="62"/>
                  </a:lnTo>
                  <a:lnTo>
                    <a:pt x="311" y="70"/>
                  </a:lnTo>
                  <a:lnTo>
                    <a:pt x="329" y="73"/>
                  </a:lnTo>
                  <a:lnTo>
                    <a:pt x="346" y="70"/>
                  </a:lnTo>
                  <a:lnTo>
                    <a:pt x="361" y="62"/>
                  </a:lnTo>
                  <a:lnTo>
                    <a:pt x="371" y="51"/>
                  </a:lnTo>
                  <a:lnTo>
                    <a:pt x="374" y="36"/>
                  </a:lnTo>
                  <a:lnTo>
                    <a:pt x="371" y="22"/>
                  </a:lnTo>
                  <a:lnTo>
                    <a:pt x="361" y="11"/>
                  </a:lnTo>
                  <a:lnTo>
                    <a:pt x="346" y="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BE94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528" y="5023"/>
              <a:ext cx="881" cy="706"/>
            </a:xfrm>
            <a:custGeom>
              <a:rect b="b" l="l" r="r" t="t"/>
              <a:pathLst>
                <a:path extrusionOk="0" h="706" w="881">
                  <a:moveTo>
                    <a:pt x="253" y="247"/>
                  </a:moveTo>
                  <a:lnTo>
                    <a:pt x="257" y="233"/>
                  </a:lnTo>
                  <a:lnTo>
                    <a:pt x="267" y="222"/>
                  </a:lnTo>
                  <a:lnTo>
                    <a:pt x="281" y="214"/>
                  </a:lnTo>
                  <a:lnTo>
                    <a:pt x="299" y="211"/>
                  </a:lnTo>
                  <a:lnTo>
                    <a:pt x="317" y="214"/>
                  </a:lnTo>
                  <a:lnTo>
                    <a:pt x="332" y="222"/>
                  </a:lnTo>
                  <a:lnTo>
                    <a:pt x="342" y="233"/>
                  </a:lnTo>
                  <a:lnTo>
                    <a:pt x="345" y="247"/>
                  </a:lnTo>
                  <a:lnTo>
                    <a:pt x="342" y="262"/>
                  </a:lnTo>
                  <a:lnTo>
                    <a:pt x="332" y="273"/>
                  </a:lnTo>
                  <a:lnTo>
                    <a:pt x="317" y="281"/>
                  </a:lnTo>
                  <a:lnTo>
                    <a:pt x="299" y="284"/>
                  </a:lnTo>
                  <a:lnTo>
                    <a:pt x="281" y="281"/>
                  </a:lnTo>
                  <a:lnTo>
                    <a:pt x="267" y="273"/>
                  </a:lnTo>
                  <a:lnTo>
                    <a:pt x="257" y="262"/>
                  </a:lnTo>
                  <a:lnTo>
                    <a:pt x="253" y="247"/>
                  </a:lnTo>
                  <a:moveTo>
                    <a:pt x="536" y="247"/>
                  </a:moveTo>
                  <a:lnTo>
                    <a:pt x="539" y="233"/>
                  </a:lnTo>
                  <a:lnTo>
                    <a:pt x="549" y="222"/>
                  </a:lnTo>
                  <a:lnTo>
                    <a:pt x="564" y="214"/>
                  </a:lnTo>
                  <a:lnTo>
                    <a:pt x="581" y="211"/>
                  </a:lnTo>
                  <a:lnTo>
                    <a:pt x="599" y="214"/>
                  </a:lnTo>
                  <a:lnTo>
                    <a:pt x="614" y="222"/>
                  </a:lnTo>
                  <a:lnTo>
                    <a:pt x="624" y="233"/>
                  </a:lnTo>
                  <a:lnTo>
                    <a:pt x="627" y="247"/>
                  </a:lnTo>
                  <a:lnTo>
                    <a:pt x="624" y="262"/>
                  </a:lnTo>
                  <a:lnTo>
                    <a:pt x="614" y="273"/>
                  </a:lnTo>
                  <a:lnTo>
                    <a:pt x="599" y="281"/>
                  </a:lnTo>
                  <a:lnTo>
                    <a:pt x="581" y="284"/>
                  </a:lnTo>
                  <a:lnTo>
                    <a:pt x="564" y="281"/>
                  </a:lnTo>
                  <a:lnTo>
                    <a:pt x="549" y="273"/>
                  </a:lnTo>
                  <a:lnTo>
                    <a:pt x="539" y="262"/>
                  </a:lnTo>
                  <a:lnTo>
                    <a:pt x="536" y="247"/>
                  </a:lnTo>
                  <a:moveTo>
                    <a:pt x="202" y="507"/>
                  </a:moveTo>
                  <a:lnTo>
                    <a:pt x="270" y="539"/>
                  </a:lnTo>
                  <a:lnTo>
                    <a:pt x="338" y="560"/>
                  </a:lnTo>
                  <a:lnTo>
                    <a:pt x="406" y="571"/>
                  </a:lnTo>
                  <a:lnTo>
                    <a:pt x="474" y="571"/>
                  </a:lnTo>
                  <a:lnTo>
                    <a:pt x="542" y="560"/>
                  </a:lnTo>
                  <a:lnTo>
                    <a:pt x="610" y="539"/>
                  </a:lnTo>
                  <a:lnTo>
                    <a:pt x="679" y="507"/>
                  </a:lnTo>
                  <a:moveTo>
                    <a:pt x="0" y="353"/>
                  </a:moveTo>
                  <a:lnTo>
                    <a:pt x="7" y="290"/>
                  </a:lnTo>
                  <a:lnTo>
                    <a:pt x="28" y="230"/>
                  </a:lnTo>
                  <a:lnTo>
                    <a:pt x="60" y="175"/>
                  </a:lnTo>
                  <a:lnTo>
                    <a:pt x="104" y="126"/>
                  </a:lnTo>
                  <a:lnTo>
                    <a:pt x="157" y="83"/>
                  </a:lnTo>
                  <a:lnTo>
                    <a:pt x="218" y="48"/>
                  </a:lnTo>
                  <a:lnTo>
                    <a:pt x="287" y="22"/>
                  </a:lnTo>
                  <a:lnTo>
                    <a:pt x="361" y="6"/>
                  </a:lnTo>
                  <a:lnTo>
                    <a:pt x="440" y="0"/>
                  </a:lnTo>
                  <a:lnTo>
                    <a:pt x="520" y="6"/>
                  </a:lnTo>
                  <a:lnTo>
                    <a:pt x="594" y="22"/>
                  </a:lnTo>
                  <a:lnTo>
                    <a:pt x="663" y="48"/>
                  </a:lnTo>
                  <a:lnTo>
                    <a:pt x="724" y="83"/>
                  </a:lnTo>
                  <a:lnTo>
                    <a:pt x="777" y="126"/>
                  </a:lnTo>
                  <a:lnTo>
                    <a:pt x="821" y="175"/>
                  </a:lnTo>
                  <a:lnTo>
                    <a:pt x="853" y="230"/>
                  </a:lnTo>
                  <a:lnTo>
                    <a:pt x="874" y="290"/>
                  </a:lnTo>
                  <a:lnTo>
                    <a:pt x="881" y="353"/>
                  </a:lnTo>
                  <a:lnTo>
                    <a:pt x="874" y="416"/>
                  </a:lnTo>
                  <a:lnTo>
                    <a:pt x="853" y="476"/>
                  </a:lnTo>
                  <a:lnTo>
                    <a:pt x="821" y="531"/>
                  </a:lnTo>
                  <a:lnTo>
                    <a:pt x="777" y="580"/>
                  </a:lnTo>
                  <a:lnTo>
                    <a:pt x="724" y="623"/>
                  </a:lnTo>
                  <a:lnTo>
                    <a:pt x="663" y="658"/>
                  </a:lnTo>
                  <a:lnTo>
                    <a:pt x="594" y="684"/>
                  </a:lnTo>
                  <a:lnTo>
                    <a:pt x="520" y="700"/>
                  </a:lnTo>
                  <a:lnTo>
                    <a:pt x="440" y="706"/>
                  </a:lnTo>
                  <a:lnTo>
                    <a:pt x="361" y="700"/>
                  </a:lnTo>
                  <a:lnTo>
                    <a:pt x="287" y="684"/>
                  </a:lnTo>
                  <a:lnTo>
                    <a:pt x="218" y="658"/>
                  </a:lnTo>
                  <a:lnTo>
                    <a:pt x="157" y="623"/>
                  </a:lnTo>
                  <a:lnTo>
                    <a:pt x="104" y="580"/>
                  </a:lnTo>
                  <a:lnTo>
                    <a:pt x="60" y="531"/>
                  </a:lnTo>
                  <a:lnTo>
                    <a:pt x="28" y="476"/>
                  </a:lnTo>
                  <a:lnTo>
                    <a:pt x="7" y="416"/>
                  </a:lnTo>
                  <a:lnTo>
                    <a:pt x="0" y="353"/>
                  </a:lnTo>
                  <a:close/>
                </a:path>
              </a:pathLst>
            </a:custGeom>
            <a:noFill/>
            <a:ln cap="flat" cmpd="sng" w="12700">
              <a:solidFill>
                <a:srgbClr val="AE8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descr="Diagram&#10;&#10;Description automatically generated" id="237" name="Google Shape;2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0940" y="2779854"/>
            <a:ext cx="2491956" cy="1760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764353" y="4291130"/>
            <a:ext cx="11309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10"/>
          <p:cNvSpPr txBox="1"/>
          <p:nvPr/>
        </p:nvSpPr>
        <p:spPr>
          <a:xfrm>
            <a:off x="2105323" y="4166617"/>
            <a:ext cx="1863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Web Browser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0"/>
          <p:cNvSpPr txBox="1"/>
          <p:nvPr/>
        </p:nvSpPr>
        <p:spPr>
          <a:xfrm>
            <a:off x="5630391" y="3224447"/>
            <a:ext cx="17222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Lang Application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8428881" y="3473018"/>
            <a:ext cx="11274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0"/>
          <p:cNvSpPr txBox="1"/>
          <p:nvPr/>
        </p:nvSpPr>
        <p:spPr>
          <a:xfrm>
            <a:off x="6702276" y="4515087"/>
            <a:ext cx="23525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Web Server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4169098" y="3629059"/>
            <a:ext cx="563507" cy="105808"/>
          </a:xfrm>
          <a:custGeom>
            <a:rect b="b" l="l" r="r" t="t"/>
            <a:pathLst>
              <a:path extrusionOk="0" h="192" w="721">
                <a:moveTo>
                  <a:pt x="663" y="126"/>
                </a:moveTo>
                <a:lnTo>
                  <a:pt x="571" y="171"/>
                </a:lnTo>
                <a:lnTo>
                  <a:pt x="566" y="174"/>
                </a:lnTo>
                <a:lnTo>
                  <a:pt x="564" y="180"/>
                </a:lnTo>
                <a:lnTo>
                  <a:pt x="569" y="190"/>
                </a:lnTo>
                <a:lnTo>
                  <a:pt x="575" y="192"/>
                </a:lnTo>
                <a:lnTo>
                  <a:pt x="580" y="189"/>
                </a:lnTo>
                <a:lnTo>
                  <a:pt x="703" y="128"/>
                </a:lnTo>
                <a:lnTo>
                  <a:pt x="700" y="128"/>
                </a:lnTo>
                <a:lnTo>
                  <a:pt x="663" y="126"/>
                </a:lnTo>
                <a:close/>
                <a:moveTo>
                  <a:pt x="145" y="0"/>
                </a:moveTo>
                <a:lnTo>
                  <a:pt x="140" y="2"/>
                </a:lnTo>
                <a:lnTo>
                  <a:pt x="0" y="72"/>
                </a:lnTo>
                <a:lnTo>
                  <a:pt x="129" y="159"/>
                </a:lnTo>
                <a:lnTo>
                  <a:pt x="134" y="162"/>
                </a:lnTo>
                <a:lnTo>
                  <a:pt x="140" y="161"/>
                </a:lnTo>
                <a:lnTo>
                  <a:pt x="146" y="152"/>
                </a:lnTo>
                <a:lnTo>
                  <a:pt x="145" y="146"/>
                </a:lnTo>
                <a:lnTo>
                  <a:pt x="140" y="143"/>
                </a:lnTo>
                <a:lnTo>
                  <a:pt x="56" y="85"/>
                </a:lnTo>
                <a:lnTo>
                  <a:pt x="19" y="83"/>
                </a:lnTo>
                <a:lnTo>
                  <a:pt x="20" y="63"/>
                </a:lnTo>
                <a:lnTo>
                  <a:pt x="62" y="63"/>
                </a:lnTo>
                <a:lnTo>
                  <a:pt x="149" y="20"/>
                </a:lnTo>
                <a:lnTo>
                  <a:pt x="154" y="18"/>
                </a:lnTo>
                <a:lnTo>
                  <a:pt x="156" y="12"/>
                </a:lnTo>
                <a:lnTo>
                  <a:pt x="151" y="2"/>
                </a:lnTo>
                <a:lnTo>
                  <a:pt x="145" y="0"/>
                </a:lnTo>
                <a:close/>
                <a:moveTo>
                  <a:pt x="680" y="117"/>
                </a:moveTo>
                <a:lnTo>
                  <a:pt x="663" y="126"/>
                </a:lnTo>
                <a:lnTo>
                  <a:pt x="700" y="128"/>
                </a:lnTo>
                <a:lnTo>
                  <a:pt x="700" y="127"/>
                </a:lnTo>
                <a:lnTo>
                  <a:pt x="695" y="127"/>
                </a:lnTo>
                <a:lnTo>
                  <a:pt x="680" y="117"/>
                </a:lnTo>
                <a:close/>
                <a:moveTo>
                  <a:pt x="586" y="29"/>
                </a:moveTo>
                <a:lnTo>
                  <a:pt x="580" y="30"/>
                </a:lnTo>
                <a:lnTo>
                  <a:pt x="574" y="40"/>
                </a:lnTo>
                <a:lnTo>
                  <a:pt x="575" y="46"/>
                </a:lnTo>
                <a:lnTo>
                  <a:pt x="580" y="49"/>
                </a:lnTo>
                <a:lnTo>
                  <a:pt x="664" y="106"/>
                </a:lnTo>
                <a:lnTo>
                  <a:pt x="701" y="109"/>
                </a:lnTo>
                <a:lnTo>
                  <a:pt x="700" y="128"/>
                </a:lnTo>
                <a:lnTo>
                  <a:pt x="703" y="128"/>
                </a:lnTo>
                <a:lnTo>
                  <a:pt x="720" y="120"/>
                </a:lnTo>
                <a:lnTo>
                  <a:pt x="591" y="32"/>
                </a:lnTo>
                <a:lnTo>
                  <a:pt x="586" y="29"/>
                </a:lnTo>
                <a:close/>
                <a:moveTo>
                  <a:pt x="696" y="110"/>
                </a:moveTo>
                <a:lnTo>
                  <a:pt x="680" y="117"/>
                </a:lnTo>
                <a:lnTo>
                  <a:pt x="695" y="127"/>
                </a:lnTo>
                <a:lnTo>
                  <a:pt x="696" y="110"/>
                </a:lnTo>
                <a:close/>
                <a:moveTo>
                  <a:pt x="701" y="110"/>
                </a:moveTo>
                <a:lnTo>
                  <a:pt x="696" y="110"/>
                </a:lnTo>
                <a:lnTo>
                  <a:pt x="695" y="127"/>
                </a:lnTo>
                <a:lnTo>
                  <a:pt x="700" y="127"/>
                </a:lnTo>
                <a:lnTo>
                  <a:pt x="701" y="110"/>
                </a:lnTo>
                <a:close/>
                <a:moveTo>
                  <a:pt x="57" y="66"/>
                </a:moveTo>
                <a:lnTo>
                  <a:pt x="40" y="74"/>
                </a:lnTo>
                <a:lnTo>
                  <a:pt x="56" y="85"/>
                </a:lnTo>
                <a:lnTo>
                  <a:pt x="663" y="126"/>
                </a:lnTo>
                <a:lnTo>
                  <a:pt x="680" y="117"/>
                </a:lnTo>
                <a:lnTo>
                  <a:pt x="664" y="106"/>
                </a:lnTo>
                <a:lnTo>
                  <a:pt x="57" y="66"/>
                </a:lnTo>
                <a:close/>
                <a:moveTo>
                  <a:pt x="664" y="106"/>
                </a:moveTo>
                <a:lnTo>
                  <a:pt x="680" y="117"/>
                </a:lnTo>
                <a:lnTo>
                  <a:pt x="696" y="110"/>
                </a:lnTo>
                <a:lnTo>
                  <a:pt x="701" y="110"/>
                </a:lnTo>
                <a:lnTo>
                  <a:pt x="701" y="109"/>
                </a:lnTo>
                <a:lnTo>
                  <a:pt x="664" y="106"/>
                </a:lnTo>
                <a:close/>
                <a:moveTo>
                  <a:pt x="20" y="63"/>
                </a:moveTo>
                <a:lnTo>
                  <a:pt x="19" y="83"/>
                </a:lnTo>
                <a:lnTo>
                  <a:pt x="56" y="85"/>
                </a:lnTo>
                <a:lnTo>
                  <a:pt x="51" y="82"/>
                </a:lnTo>
                <a:lnTo>
                  <a:pt x="24" y="82"/>
                </a:lnTo>
                <a:lnTo>
                  <a:pt x="25" y="65"/>
                </a:lnTo>
                <a:lnTo>
                  <a:pt x="44" y="65"/>
                </a:lnTo>
                <a:lnTo>
                  <a:pt x="20" y="63"/>
                </a:lnTo>
                <a:close/>
                <a:moveTo>
                  <a:pt x="25" y="65"/>
                </a:moveTo>
                <a:lnTo>
                  <a:pt x="24" y="82"/>
                </a:lnTo>
                <a:lnTo>
                  <a:pt x="40" y="74"/>
                </a:lnTo>
                <a:lnTo>
                  <a:pt x="25" y="65"/>
                </a:lnTo>
                <a:close/>
                <a:moveTo>
                  <a:pt x="40" y="74"/>
                </a:moveTo>
                <a:lnTo>
                  <a:pt x="24" y="82"/>
                </a:lnTo>
                <a:lnTo>
                  <a:pt x="51" y="82"/>
                </a:lnTo>
                <a:lnTo>
                  <a:pt x="40" y="74"/>
                </a:lnTo>
                <a:close/>
                <a:moveTo>
                  <a:pt x="44" y="65"/>
                </a:moveTo>
                <a:lnTo>
                  <a:pt x="25" y="65"/>
                </a:lnTo>
                <a:lnTo>
                  <a:pt x="40" y="74"/>
                </a:lnTo>
                <a:lnTo>
                  <a:pt x="57" y="66"/>
                </a:lnTo>
                <a:lnTo>
                  <a:pt x="44" y="65"/>
                </a:lnTo>
                <a:close/>
                <a:moveTo>
                  <a:pt x="62" y="63"/>
                </a:moveTo>
                <a:lnTo>
                  <a:pt x="20" y="63"/>
                </a:lnTo>
                <a:lnTo>
                  <a:pt x="57" y="66"/>
                </a:lnTo>
                <a:lnTo>
                  <a:pt x="62" y="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 txBox="1"/>
          <p:nvPr/>
        </p:nvSpPr>
        <p:spPr>
          <a:xfrm>
            <a:off x="124287" y="186432"/>
            <a:ext cx="30299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Flowchart: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249" name="Google Shape;2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814" y="908364"/>
            <a:ext cx="5630598" cy="57454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/>
          <p:nvPr>
            <p:ph type="title"/>
          </p:nvPr>
        </p:nvSpPr>
        <p:spPr>
          <a:xfrm>
            <a:off x="677334" y="609600"/>
            <a:ext cx="3405779" cy="730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Times New Roman"/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CHART:</a:t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 txBox="1"/>
          <p:nvPr/>
        </p:nvSpPr>
        <p:spPr>
          <a:xfrm>
            <a:off x="186431" y="106532"/>
            <a:ext cx="26804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Flowchart: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256" name="Google Shape;25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963" y="288577"/>
            <a:ext cx="4516936" cy="637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 txBox="1"/>
          <p:nvPr/>
        </p:nvSpPr>
        <p:spPr>
          <a:xfrm>
            <a:off x="3293616" y="914400"/>
            <a:ext cx="707550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Database Architecture</a:t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13"/>
          <p:cNvSpPr txBox="1"/>
          <p:nvPr/>
        </p:nvSpPr>
        <p:spPr>
          <a:xfrm>
            <a:off x="692459" y="1641793"/>
            <a:ext cx="40926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Entities in the Database:</a:t>
            </a:r>
            <a:endParaRPr b="1" sz="2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13"/>
          <p:cNvSpPr txBox="1"/>
          <p:nvPr/>
        </p:nvSpPr>
        <p:spPr>
          <a:xfrm>
            <a:off x="1247313" y="2246076"/>
            <a:ext cx="7075502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OrderDetails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"/>
          <p:cNvSpPr txBox="1"/>
          <p:nvPr/>
        </p:nvSpPr>
        <p:spPr>
          <a:xfrm>
            <a:off x="2206496" y="541538"/>
            <a:ext cx="625875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F7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Database Schema</a:t>
            </a:r>
            <a:endParaRPr b="1" sz="3200">
              <a:solidFill>
                <a:srgbClr val="3F7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Diagram&#10;&#10;Description automatically generated" id="269" name="Google Shape;2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3596" y="1126313"/>
            <a:ext cx="621030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"/>
          <p:cNvSpPr txBox="1"/>
          <p:nvPr/>
        </p:nvSpPr>
        <p:spPr>
          <a:xfrm>
            <a:off x="2019087" y="2669469"/>
            <a:ext cx="59714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b="1" sz="4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 with low confidence" id="279" name="Google Shape;2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33" y="317625"/>
            <a:ext cx="8890503" cy="603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food, screenshot, snack food&#10;&#10;Description automatically generated" id="284" name="Google Shape;2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20" y="204646"/>
            <a:ext cx="8718389" cy="6223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289" name="Google Shape;2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77" y="159306"/>
            <a:ext cx="9021307" cy="611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294" name="Google Shape;2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76" y="263335"/>
            <a:ext cx="8655113" cy="589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953609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Batch Members</a:t>
            </a:r>
            <a:b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n-US" sz="32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"/>
          <p:cNvSpPr txBox="1"/>
          <p:nvPr/>
        </p:nvSpPr>
        <p:spPr>
          <a:xfrm>
            <a:off x="2407128" y="878889"/>
            <a:ext cx="8831263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Developer                                 Employee 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Prathijna R Udupa                                             2527946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Pullagura Vamsi                                                2525905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Rahul Kumar                                                     2525728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Rayala Lokesh                                                   2528561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Rizvi Sultana M A                                              2530100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Berlin                                                              2526684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Sangeetha J                                                        2526763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Sanofer Fathima Zahir Hussain                         2530388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Santhosh S                                                          2526510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Sarnika K                                                           2527426                                             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                    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PowerPoint&#10;&#10;Description automatically generated" id="299" name="Google Shape;2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5" y="297306"/>
            <a:ext cx="8868341" cy="613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304" name="Google Shape;3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02" y="264381"/>
            <a:ext cx="9072656" cy="61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309" name="Google Shape;3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85" y="270850"/>
            <a:ext cx="8818077" cy="613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314" name="Google Shape;3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72" y="241016"/>
            <a:ext cx="8832113" cy="611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, table&#10;&#10;Description automatically generated" id="319" name="Google Shape;3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949" y="622841"/>
            <a:ext cx="11725275" cy="623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24" name="Google Shape;3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74" y="544576"/>
            <a:ext cx="11706225" cy="623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29" name="Google Shape;3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386" y="448525"/>
            <a:ext cx="8989951" cy="596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PowerPoint&#10;&#10;Description automatically generated" id="334" name="Google Shape;33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44" y="316338"/>
            <a:ext cx="8919172" cy="60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339" name="Google Shape;33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61" y="334995"/>
            <a:ext cx="8829769" cy="5889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 with low confidence" id="344" name="Google Shape;3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882" y="409542"/>
            <a:ext cx="8922096" cy="5848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/>
          <p:nvPr/>
        </p:nvSpPr>
        <p:spPr>
          <a:xfrm>
            <a:off x="4234649" y="363985"/>
            <a:ext cx="34356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402659" y="1109045"/>
            <a:ext cx="9277165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S.No                                                          Content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                                                               Title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 startAt="2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Batch Members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                                                               Table of Contents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                                                               Introduction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                                                                Functional Requirements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 startAt="6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Tools and Technologies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                                                                Angular Architecture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                                                                Spring Boot Architecture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                                                                Total Project 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                                                              Flowcharts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                                                               Database Architecture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 startAt="12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Database Schema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AutoNum type="arabicPeriod" startAt="12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Implementation Images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14.                                                               Testing Images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r>
              <a:rPr b="1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                                                              </a:t>
            </a: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/>
          </a:p>
        </p:txBody>
      </p:sp>
      <p:sp>
        <p:nvSpPr>
          <p:cNvPr id="157" name="Google Shape;157;p3"/>
          <p:cNvSpPr txBox="1"/>
          <p:nvPr>
            <p:ph type="title"/>
          </p:nvPr>
        </p:nvSpPr>
        <p:spPr>
          <a:xfrm>
            <a:off x="1083156" y="184087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TABLE OF CONTENTS: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48" y="297318"/>
            <a:ext cx="8965430" cy="6055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54" name="Google Shape;35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" y="537566"/>
            <a:ext cx="11753850" cy="624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able&#10;&#10;Description automatically generated with medium confidence" id="359" name="Google Shape;3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55" y="914399"/>
            <a:ext cx="11392420" cy="56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364" name="Google Shape;3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99" y="735464"/>
            <a:ext cx="11782425" cy="599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69" name="Google Shape;36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503" y="326197"/>
            <a:ext cx="8893047" cy="6124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&#10;&#10;Description automatically generated" id="374" name="Google Shape;3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950" y="448090"/>
            <a:ext cx="8710995" cy="6079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79" name="Google Shape;3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" y="733911"/>
            <a:ext cx="9191295" cy="49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787" y="1046366"/>
            <a:ext cx="11782425" cy="507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/>
          <p:nvPr/>
        </p:nvSpPr>
        <p:spPr>
          <a:xfrm>
            <a:off x="2085549" y="2545430"/>
            <a:ext cx="761704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TESTING</a:t>
            </a:r>
            <a:endParaRPr b="1" sz="54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677334" y="609600"/>
            <a:ext cx="8596668" cy="6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USER – POST: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068309"/>
            <a:ext cx="8910286" cy="46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/>
        </p:nvSpPr>
        <p:spPr>
          <a:xfrm>
            <a:off x="402659" y="736143"/>
            <a:ext cx="9682901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</a:t>
            </a:r>
            <a:r>
              <a:rPr b="1" lang="en-US" sz="3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18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create a dynamic and responsive online food delivery web application for online ordering of food items of different cuisines from a restaurant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Objectives: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provide a bug free online food delivery system to users as well as admin.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aim here is to provide a nice and secure platform for Ordering food.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AutoNum type="arabicPeriod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maintain the records of product, category available into the system.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677334" y="609600"/>
            <a:ext cx="8596668" cy="639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GET-ALL: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1" name="Google Shape;401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34" y="1113562"/>
            <a:ext cx="8933348" cy="472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type="title"/>
          </p:nvPr>
        </p:nvSpPr>
        <p:spPr>
          <a:xfrm>
            <a:off x="677334" y="609600"/>
            <a:ext cx="8596668" cy="648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 WITH USER ID: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175" y="1065119"/>
            <a:ext cx="8791926" cy="462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title"/>
          </p:nvPr>
        </p:nvSpPr>
        <p:spPr>
          <a:xfrm>
            <a:off x="677334" y="609600"/>
            <a:ext cx="8596668" cy="6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UPDATE: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3" name="Google Shape;413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189" y="1070823"/>
            <a:ext cx="8918351" cy="468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141" y="657713"/>
            <a:ext cx="8963886" cy="472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677334" y="609600"/>
            <a:ext cx="8596668" cy="585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DELETE: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4" name="Google Shape;424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329" y="1092279"/>
            <a:ext cx="8771612" cy="462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779" y="766354"/>
            <a:ext cx="9074507" cy="479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677334" y="609600"/>
            <a:ext cx="8596668" cy="68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CART - POST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5" name="Google Shape;435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637" l="0" r="0" t="1"/>
          <a:stretch/>
        </p:blipFill>
        <p:spPr>
          <a:xfrm>
            <a:off x="677334" y="1065120"/>
            <a:ext cx="8967976" cy="470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677334" y="609600"/>
            <a:ext cx="8596668" cy="685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 b="6046" l="0" r="0" t="0"/>
          <a:stretch/>
        </p:blipFill>
        <p:spPr>
          <a:xfrm>
            <a:off x="807256" y="1204376"/>
            <a:ext cx="8834685" cy="479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type="title"/>
          </p:nvPr>
        </p:nvSpPr>
        <p:spPr>
          <a:xfrm>
            <a:off x="677334" y="609600"/>
            <a:ext cx="8596668" cy="657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DELETE: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7" name="Google Shape;447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740709" y="1110386"/>
            <a:ext cx="9055141" cy="477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9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379450" y="929949"/>
            <a:ext cx="9380185" cy="4946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514385" y="263596"/>
            <a:ext cx="10220325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Functionalities: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1.Login to portal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.Add or remove cuisines to or from the application to build a rich product line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3.Edit food item details like name, price, cuisine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description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.Delete food items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68" name="Google Shape;168;p5"/>
          <p:cNvGrpSpPr/>
          <p:nvPr/>
        </p:nvGrpSpPr>
        <p:grpSpPr>
          <a:xfrm>
            <a:off x="2256592" y="2712805"/>
            <a:ext cx="6209823" cy="3491112"/>
            <a:chOff x="2805" y="-6023"/>
            <a:chExt cx="11334" cy="6623"/>
          </a:xfrm>
        </p:grpSpPr>
        <p:sp>
          <p:nvSpPr>
            <p:cNvPr id="169" name="Google Shape;169;p5"/>
            <p:cNvSpPr/>
            <p:nvPr/>
          </p:nvSpPr>
          <p:spPr>
            <a:xfrm rot="1682641">
              <a:off x="8729" y="-5583"/>
              <a:ext cx="2872" cy="3997"/>
            </a:xfrm>
            <a:custGeom>
              <a:rect b="b" l="l" r="r" t="t"/>
              <a:pathLst>
                <a:path extrusionOk="0" h="3997" w="2872">
                  <a:moveTo>
                    <a:pt x="1689" y="0"/>
                  </a:moveTo>
                  <a:lnTo>
                    <a:pt x="555" y="992"/>
                  </a:lnTo>
                  <a:lnTo>
                    <a:pt x="496" y="1046"/>
                  </a:lnTo>
                  <a:lnTo>
                    <a:pt x="440" y="1102"/>
                  </a:lnTo>
                  <a:lnTo>
                    <a:pt x="388" y="1160"/>
                  </a:lnTo>
                  <a:lnTo>
                    <a:pt x="338" y="1220"/>
                  </a:lnTo>
                  <a:lnTo>
                    <a:pt x="292" y="1282"/>
                  </a:lnTo>
                  <a:lnTo>
                    <a:pt x="250" y="1344"/>
                  </a:lnTo>
                  <a:lnTo>
                    <a:pt x="210" y="1409"/>
                  </a:lnTo>
                  <a:lnTo>
                    <a:pt x="174" y="1474"/>
                  </a:lnTo>
                  <a:lnTo>
                    <a:pt x="142" y="1540"/>
                  </a:lnTo>
                  <a:lnTo>
                    <a:pt x="112" y="1608"/>
                  </a:lnTo>
                  <a:lnTo>
                    <a:pt x="86" y="1676"/>
                  </a:lnTo>
                  <a:lnTo>
                    <a:pt x="64" y="1745"/>
                  </a:lnTo>
                  <a:lnTo>
                    <a:pt x="44" y="1814"/>
                  </a:lnTo>
                  <a:lnTo>
                    <a:pt x="29" y="1884"/>
                  </a:lnTo>
                  <a:lnTo>
                    <a:pt x="16" y="1954"/>
                  </a:lnTo>
                  <a:lnTo>
                    <a:pt x="7" y="2024"/>
                  </a:lnTo>
                  <a:lnTo>
                    <a:pt x="2" y="2094"/>
                  </a:lnTo>
                  <a:lnTo>
                    <a:pt x="0" y="2163"/>
                  </a:lnTo>
                  <a:lnTo>
                    <a:pt x="2" y="2233"/>
                  </a:lnTo>
                  <a:lnTo>
                    <a:pt x="7" y="2302"/>
                  </a:lnTo>
                  <a:lnTo>
                    <a:pt x="16" y="2370"/>
                  </a:lnTo>
                  <a:lnTo>
                    <a:pt x="28" y="2438"/>
                  </a:lnTo>
                  <a:lnTo>
                    <a:pt x="44" y="2505"/>
                  </a:lnTo>
                  <a:lnTo>
                    <a:pt x="63" y="2570"/>
                  </a:lnTo>
                  <a:lnTo>
                    <a:pt x="87" y="2635"/>
                  </a:lnTo>
                  <a:lnTo>
                    <a:pt x="113" y="2698"/>
                  </a:lnTo>
                  <a:lnTo>
                    <a:pt x="144" y="2760"/>
                  </a:lnTo>
                  <a:lnTo>
                    <a:pt x="178" y="2821"/>
                  </a:lnTo>
                  <a:lnTo>
                    <a:pt x="216" y="2879"/>
                  </a:lnTo>
                  <a:lnTo>
                    <a:pt x="257" y="2936"/>
                  </a:lnTo>
                  <a:lnTo>
                    <a:pt x="302" y="2991"/>
                  </a:lnTo>
                  <a:lnTo>
                    <a:pt x="1183" y="3997"/>
                  </a:lnTo>
                  <a:lnTo>
                    <a:pt x="2317" y="3004"/>
                  </a:lnTo>
                  <a:lnTo>
                    <a:pt x="2376" y="2950"/>
                  </a:lnTo>
                  <a:lnTo>
                    <a:pt x="2431" y="2894"/>
                  </a:lnTo>
                  <a:lnTo>
                    <a:pt x="2484" y="2836"/>
                  </a:lnTo>
                  <a:lnTo>
                    <a:pt x="2533" y="2776"/>
                  </a:lnTo>
                  <a:lnTo>
                    <a:pt x="2579" y="2715"/>
                  </a:lnTo>
                  <a:lnTo>
                    <a:pt x="2622" y="2652"/>
                  </a:lnTo>
                  <a:lnTo>
                    <a:pt x="2661" y="2588"/>
                  </a:lnTo>
                  <a:lnTo>
                    <a:pt x="2697" y="2522"/>
                  </a:lnTo>
                  <a:lnTo>
                    <a:pt x="2730" y="2456"/>
                  </a:lnTo>
                  <a:lnTo>
                    <a:pt x="2759" y="2388"/>
                  </a:lnTo>
                  <a:lnTo>
                    <a:pt x="2785" y="2320"/>
                  </a:lnTo>
                  <a:lnTo>
                    <a:pt x="2808" y="2251"/>
                  </a:lnTo>
                  <a:lnTo>
                    <a:pt x="2827" y="2182"/>
                  </a:lnTo>
                  <a:lnTo>
                    <a:pt x="2843" y="2112"/>
                  </a:lnTo>
                  <a:lnTo>
                    <a:pt x="2855" y="2043"/>
                  </a:lnTo>
                  <a:lnTo>
                    <a:pt x="2864" y="1973"/>
                  </a:lnTo>
                  <a:lnTo>
                    <a:pt x="2870" y="1903"/>
                  </a:lnTo>
                  <a:lnTo>
                    <a:pt x="2871" y="1833"/>
                  </a:lnTo>
                  <a:lnTo>
                    <a:pt x="2870" y="1763"/>
                  </a:lnTo>
                  <a:lnTo>
                    <a:pt x="2865" y="1694"/>
                  </a:lnTo>
                  <a:lnTo>
                    <a:pt x="2856" y="1626"/>
                  </a:lnTo>
                  <a:lnTo>
                    <a:pt x="2844" y="1558"/>
                  </a:lnTo>
                  <a:lnTo>
                    <a:pt x="2828" y="1492"/>
                  </a:lnTo>
                  <a:lnTo>
                    <a:pt x="2808" y="1426"/>
                  </a:lnTo>
                  <a:lnTo>
                    <a:pt x="2785" y="1361"/>
                  </a:lnTo>
                  <a:lnTo>
                    <a:pt x="2758" y="1298"/>
                  </a:lnTo>
                  <a:lnTo>
                    <a:pt x="2728" y="1236"/>
                  </a:lnTo>
                  <a:lnTo>
                    <a:pt x="2694" y="1176"/>
                  </a:lnTo>
                  <a:lnTo>
                    <a:pt x="2656" y="1117"/>
                  </a:lnTo>
                  <a:lnTo>
                    <a:pt x="2615" y="1060"/>
                  </a:lnTo>
                  <a:lnTo>
                    <a:pt x="2569" y="1006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10831" y="-2626"/>
              <a:ext cx="3308" cy="2679"/>
            </a:xfrm>
            <a:custGeom>
              <a:rect b="b" l="l" r="r" t="t"/>
              <a:pathLst>
                <a:path extrusionOk="0" h="2679" w="3308">
                  <a:moveTo>
                    <a:pt x="1574" y="0"/>
                  </a:moveTo>
                  <a:lnTo>
                    <a:pt x="1496" y="3"/>
                  </a:lnTo>
                  <a:lnTo>
                    <a:pt x="1420" y="10"/>
                  </a:lnTo>
                  <a:lnTo>
                    <a:pt x="1345" y="20"/>
                  </a:lnTo>
                  <a:lnTo>
                    <a:pt x="1271" y="34"/>
                  </a:lnTo>
                  <a:lnTo>
                    <a:pt x="1198" y="51"/>
                  </a:lnTo>
                  <a:lnTo>
                    <a:pt x="1127" y="71"/>
                  </a:lnTo>
                  <a:lnTo>
                    <a:pt x="1057" y="95"/>
                  </a:lnTo>
                  <a:lnTo>
                    <a:pt x="989" y="121"/>
                  </a:lnTo>
                  <a:lnTo>
                    <a:pt x="923" y="150"/>
                  </a:lnTo>
                  <a:lnTo>
                    <a:pt x="858" y="182"/>
                  </a:lnTo>
                  <a:lnTo>
                    <a:pt x="796" y="217"/>
                  </a:lnTo>
                  <a:lnTo>
                    <a:pt x="736" y="255"/>
                  </a:lnTo>
                  <a:lnTo>
                    <a:pt x="678" y="295"/>
                  </a:lnTo>
                  <a:lnTo>
                    <a:pt x="622" y="338"/>
                  </a:lnTo>
                  <a:lnTo>
                    <a:pt x="569" y="383"/>
                  </a:lnTo>
                  <a:lnTo>
                    <a:pt x="519" y="431"/>
                  </a:lnTo>
                  <a:lnTo>
                    <a:pt x="471" y="481"/>
                  </a:lnTo>
                  <a:lnTo>
                    <a:pt x="426" y="533"/>
                  </a:lnTo>
                  <a:lnTo>
                    <a:pt x="384" y="588"/>
                  </a:lnTo>
                  <a:lnTo>
                    <a:pt x="345" y="644"/>
                  </a:lnTo>
                  <a:lnTo>
                    <a:pt x="309" y="703"/>
                  </a:lnTo>
                  <a:lnTo>
                    <a:pt x="277" y="763"/>
                  </a:lnTo>
                  <a:lnTo>
                    <a:pt x="248" y="826"/>
                  </a:lnTo>
                  <a:lnTo>
                    <a:pt x="222" y="890"/>
                  </a:lnTo>
                  <a:lnTo>
                    <a:pt x="200" y="955"/>
                  </a:lnTo>
                  <a:lnTo>
                    <a:pt x="182" y="1023"/>
                  </a:lnTo>
                  <a:lnTo>
                    <a:pt x="167" y="1091"/>
                  </a:lnTo>
                  <a:lnTo>
                    <a:pt x="157" y="1162"/>
                  </a:lnTo>
                  <a:lnTo>
                    <a:pt x="0" y="2490"/>
                  </a:lnTo>
                  <a:lnTo>
                    <a:pt x="1496" y="2667"/>
                  </a:lnTo>
                  <a:lnTo>
                    <a:pt x="1575" y="2674"/>
                  </a:lnTo>
                  <a:lnTo>
                    <a:pt x="1654" y="2678"/>
                  </a:lnTo>
                  <a:lnTo>
                    <a:pt x="1733" y="2678"/>
                  </a:lnTo>
                  <a:lnTo>
                    <a:pt x="1810" y="2675"/>
                  </a:lnTo>
                  <a:lnTo>
                    <a:pt x="1886" y="2668"/>
                  </a:lnTo>
                  <a:lnTo>
                    <a:pt x="1962" y="2658"/>
                  </a:lnTo>
                  <a:lnTo>
                    <a:pt x="2036" y="2644"/>
                  </a:lnTo>
                  <a:lnTo>
                    <a:pt x="2109" y="2627"/>
                  </a:lnTo>
                  <a:lnTo>
                    <a:pt x="2180" y="2607"/>
                  </a:lnTo>
                  <a:lnTo>
                    <a:pt x="2250" y="2584"/>
                  </a:lnTo>
                  <a:lnTo>
                    <a:pt x="2318" y="2557"/>
                  </a:lnTo>
                  <a:lnTo>
                    <a:pt x="2384" y="2528"/>
                  </a:lnTo>
                  <a:lnTo>
                    <a:pt x="2448" y="2496"/>
                  </a:lnTo>
                  <a:lnTo>
                    <a:pt x="2510" y="2461"/>
                  </a:lnTo>
                  <a:lnTo>
                    <a:pt x="2571" y="2423"/>
                  </a:lnTo>
                  <a:lnTo>
                    <a:pt x="2628" y="2383"/>
                  </a:lnTo>
                  <a:lnTo>
                    <a:pt x="2684" y="2340"/>
                  </a:lnTo>
                  <a:lnTo>
                    <a:pt x="2737" y="2295"/>
                  </a:lnTo>
                  <a:lnTo>
                    <a:pt x="2788" y="2247"/>
                  </a:lnTo>
                  <a:lnTo>
                    <a:pt x="2835" y="2197"/>
                  </a:lnTo>
                  <a:lnTo>
                    <a:pt x="2880" y="2145"/>
                  </a:lnTo>
                  <a:lnTo>
                    <a:pt x="2922" y="2090"/>
                  </a:lnTo>
                  <a:lnTo>
                    <a:pt x="2961" y="2034"/>
                  </a:lnTo>
                  <a:lnTo>
                    <a:pt x="2997" y="1975"/>
                  </a:lnTo>
                  <a:lnTo>
                    <a:pt x="3030" y="1915"/>
                  </a:lnTo>
                  <a:lnTo>
                    <a:pt x="3059" y="1853"/>
                  </a:lnTo>
                  <a:lnTo>
                    <a:pt x="3084" y="1789"/>
                  </a:lnTo>
                  <a:lnTo>
                    <a:pt x="3106" y="1723"/>
                  </a:lnTo>
                  <a:lnTo>
                    <a:pt x="3125" y="1656"/>
                  </a:lnTo>
                  <a:lnTo>
                    <a:pt x="3139" y="1587"/>
                  </a:lnTo>
                  <a:lnTo>
                    <a:pt x="3149" y="1517"/>
                  </a:lnTo>
                  <a:lnTo>
                    <a:pt x="3307" y="189"/>
                  </a:lnTo>
                  <a:lnTo>
                    <a:pt x="1811" y="11"/>
                  </a:lnTo>
                  <a:lnTo>
                    <a:pt x="1731" y="4"/>
                  </a:lnTo>
                  <a:lnTo>
                    <a:pt x="1652" y="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4897" y="-4983"/>
              <a:ext cx="3010" cy="2994"/>
            </a:xfrm>
            <a:custGeom>
              <a:rect b="b" l="l" r="r" t="t"/>
              <a:pathLst>
                <a:path extrusionOk="0" h="2994" w="3010">
                  <a:moveTo>
                    <a:pt x="157" y="0"/>
                  </a:moveTo>
                  <a:lnTo>
                    <a:pt x="8" y="1328"/>
                  </a:lnTo>
                  <a:lnTo>
                    <a:pt x="2" y="1399"/>
                  </a:lnTo>
                  <a:lnTo>
                    <a:pt x="0" y="1469"/>
                  </a:lnTo>
                  <a:lnTo>
                    <a:pt x="3" y="1539"/>
                  </a:lnTo>
                  <a:lnTo>
                    <a:pt x="9" y="1608"/>
                  </a:lnTo>
                  <a:lnTo>
                    <a:pt x="20" y="1676"/>
                  </a:lnTo>
                  <a:lnTo>
                    <a:pt x="34" y="1744"/>
                  </a:lnTo>
                  <a:lnTo>
                    <a:pt x="52" y="1810"/>
                  </a:lnTo>
                  <a:lnTo>
                    <a:pt x="73" y="1875"/>
                  </a:lnTo>
                  <a:lnTo>
                    <a:pt x="98" y="1939"/>
                  </a:lnTo>
                  <a:lnTo>
                    <a:pt x="127" y="2001"/>
                  </a:lnTo>
                  <a:lnTo>
                    <a:pt x="159" y="2062"/>
                  </a:lnTo>
                  <a:lnTo>
                    <a:pt x="194" y="2122"/>
                  </a:lnTo>
                  <a:lnTo>
                    <a:pt x="232" y="2180"/>
                  </a:lnTo>
                  <a:lnTo>
                    <a:pt x="274" y="2236"/>
                  </a:lnTo>
                  <a:lnTo>
                    <a:pt x="318" y="2291"/>
                  </a:lnTo>
                  <a:lnTo>
                    <a:pt x="365" y="2343"/>
                  </a:lnTo>
                  <a:lnTo>
                    <a:pt x="415" y="2393"/>
                  </a:lnTo>
                  <a:lnTo>
                    <a:pt x="468" y="2442"/>
                  </a:lnTo>
                  <a:lnTo>
                    <a:pt x="523" y="2488"/>
                  </a:lnTo>
                  <a:lnTo>
                    <a:pt x="581" y="2531"/>
                  </a:lnTo>
                  <a:lnTo>
                    <a:pt x="641" y="2572"/>
                  </a:lnTo>
                  <a:lnTo>
                    <a:pt x="704" y="2611"/>
                  </a:lnTo>
                  <a:lnTo>
                    <a:pt x="769" y="2647"/>
                  </a:lnTo>
                  <a:lnTo>
                    <a:pt x="836" y="2680"/>
                  </a:lnTo>
                  <a:lnTo>
                    <a:pt x="905" y="2710"/>
                  </a:lnTo>
                  <a:lnTo>
                    <a:pt x="975" y="2737"/>
                  </a:lnTo>
                  <a:lnTo>
                    <a:pt x="1048" y="2761"/>
                  </a:lnTo>
                  <a:lnTo>
                    <a:pt x="1123" y="2782"/>
                  </a:lnTo>
                  <a:lnTo>
                    <a:pt x="1199" y="2800"/>
                  </a:lnTo>
                  <a:lnTo>
                    <a:pt x="1277" y="2814"/>
                  </a:lnTo>
                  <a:lnTo>
                    <a:pt x="1356" y="2825"/>
                  </a:lnTo>
                  <a:lnTo>
                    <a:pt x="2854" y="2993"/>
                  </a:lnTo>
                  <a:lnTo>
                    <a:pt x="3003" y="1664"/>
                  </a:lnTo>
                  <a:lnTo>
                    <a:pt x="3008" y="1593"/>
                  </a:lnTo>
                  <a:lnTo>
                    <a:pt x="3010" y="1523"/>
                  </a:lnTo>
                  <a:lnTo>
                    <a:pt x="3008" y="1453"/>
                  </a:lnTo>
                  <a:lnTo>
                    <a:pt x="3001" y="1384"/>
                  </a:lnTo>
                  <a:lnTo>
                    <a:pt x="2991" y="1316"/>
                  </a:lnTo>
                  <a:lnTo>
                    <a:pt x="2977" y="1249"/>
                  </a:lnTo>
                  <a:lnTo>
                    <a:pt x="2959" y="1183"/>
                  </a:lnTo>
                  <a:lnTo>
                    <a:pt x="2937" y="1118"/>
                  </a:lnTo>
                  <a:lnTo>
                    <a:pt x="2912" y="1054"/>
                  </a:lnTo>
                  <a:lnTo>
                    <a:pt x="2884" y="991"/>
                  </a:lnTo>
                  <a:lnTo>
                    <a:pt x="2852" y="930"/>
                  </a:lnTo>
                  <a:lnTo>
                    <a:pt x="2817" y="870"/>
                  </a:lnTo>
                  <a:lnTo>
                    <a:pt x="2778" y="813"/>
                  </a:lnTo>
                  <a:lnTo>
                    <a:pt x="2737" y="756"/>
                  </a:lnTo>
                  <a:lnTo>
                    <a:pt x="2693" y="702"/>
                  </a:lnTo>
                  <a:lnTo>
                    <a:pt x="2646" y="650"/>
                  </a:lnTo>
                  <a:lnTo>
                    <a:pt x="2596" y="599"/>
                  </a:lnTo>
                  <a:lnTo>
                    <a:pt x="2543" y="551"/>
                  </a:lnTo>
                  <a:lnTo>
                    <a:pt x="2488" y="505"/>
                  </a:lnTo>
                  <a:lnTo>
                    <a:pt x="2430" y="461"/>
                  </a:lnTo>
                  <a:lnTo>
                    <a:pt x="2369" y="420"/>
                  </a:lnTo>
                  <a:lnTo>
                    <a:pt x="2307" y="382"/>
                  </a:lnTo>
                  <a:lnTo>
                    <a:pt x="2242" y="346"/>
                  </a:lnTo>
                  <a:lnTo>
                    <a:pt x="2175" y="313"/>
                  </a:lnTo>
                  <a:lnTo>
                    <a:pt x="2106" y="283"/>
                  </a:lnTo>
                  <a:lnTo>
                    <a:pt x="2035" y="255"/>
                  </a:lnTo>
                  <a:lnTo>
                    <a:pt x="1962" y="231"/>
                  </a:lnTo>
                  <a:lnTo>
                    <a:pt x="1888" y="210"/>
                  </a:lnTo>
                  <a:lnTo>
                    <a:pt x="1812" y="193"/>
                  </a:lnTo>
                  <a:lnTo>
                    <a:pt x="1734" y="178"/>
                  </a:lnTo>
                  <a:lnTo>
                    <a:pt x="1654" y="16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8E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805" y="-2088"/>
              <a:ext cx="3467" cy="2688"/>
            </a:xfrm>
            <a:custGeom>
              <a:rect b="b" l="l" r="r" t="t"/>
              <a:pathLst>
                <a:path extrusionOk="0" h="2688" w="3467">
                  <a:moveTo>
                    <a:pt x="1793" y="0"/>
                  </a:moveTo>
                  <a:lnTo>
                    <a:pt x="1715" y="2"/>
                  </a:lnTo>
                  <a:lnTo>
                    <a:pt x="1637" y="8"/>
                  </a:lnTo>
                  <a:lnTo>
                    <a:pt x="1559" y="18"/>
                  </a:lnTo>
                  <a:lnTo>
                    <a:pt x="1480" y="31"/>
                  </a:lnTo>
                  <a:lnTo>
                    <a:pt x="0" y="318"/>
                  </a:lnTo>
                  <a:lnTo>
                    <a:pt x="254" y="1631"/>
                  </a:lnTo>
                  <a:lnTo>
                    <a:pt x="270" y="1700"/>
                  </a:lnTo>
                  <a:lnTo>
                    <a:pt x="289" y="1767"/>
                  </a:lnTo>
                  <a:lnTo>
                    <a:pt x="312" y="1833"/>
                  </a:lnTo>
                  <a:lnTo>
                    <a:pt x="339" y="1897"/>
                  </a:lnTo>
                  <a:lnTo>
                    <a:pt x="369" y="1959"/>
                  </a:lnTo>
                  <a:lnTo>
                    <a:pt x="403" y="2019"/>
                  </a:lnTo>
                  <a:lnTo>
                    <a:pt x="440" y="2077"/>
                  </a:lnTo>
                  <a:lnTo>
                    <a:pt x="480" y="2133"/>
                  </a:lnTo>
                  <a:lnTo>
                    <a:pt x="523" y="2186"/>
                  </a:lnTo>
                  <a:lnTo>
                    <a:pt x="569" y="2237"/>
                  </a:lnTo>
                  <a:lnTo>
                    <a:pt x="617" y="2286"/>
                  </a:lnTo>
                  <a:lnTo>
                    <a:pt x="669" y="2333"/>
                  </a:lnTo>
                  <a:lnTo>
                    <a:pt x="723" y="2377"/>
                  </a:lnTo>
                  <a:lnTo>
                    <a:pt x="779" y="2418"/>
                  </a:lnTo>
                  <a:lnTo>
                    <a:pt x="837" y="2457"/>
                  </a:lnTo>
                  <a:lnTo>
                    <a:pt x="898" y="2493"/>
                  </a:lnTo>
                  <a:lnTo>
                    <a:pt x="961" y="2526"/>
                  </a:lnTo>
                  <a:lnTo>
                    <a:pt x="1025" y="2556"/>
                  </a:lnTo>
                  <a:lnTo>
                    <a:pt x="1092" y="2583"/>
                  </a:lnTo>
                  <a:lnTo>
                    <a:pt x="1160" y="2608"/>
                  </a:lnTo>
                  <a:lnTo>
                    <a:pt x="1230" y="2629"/>
                  </a:lnTo>
                  <a:lnTo>
                    <a:pt x="1301" y="2647"/>
                  </a:lnTo>
                  <a:lnTo>
                    <a:pt x="1374" y="2662"/>
                  </a:lnTo>
                  <a:lnTo>
                    <a:pt x="1447" y="2674"/>
                  </a:lnTo>
                  <a:lnTo>
                    <a:pt x="1522" y="2682"/>
                  </a:lnTo>
                  <a:lnTo>
                    <a:pt x="1598" y="2687"/>
                  </a:lnTo>
                  <a:lnTo>
                    <a:pt x="1675" y="2688"/>
                  </a:lnTo>
                  <a:lnTo>
                    <a:pt x="1752" y="2686"/>
                  </a:lnTo>
                  <a:lnTo>
                    <a:pt x="1830" y="2680"/>
                  </a:lnTo>
                  <a:lnTo>
                    <a:pt x="1909" y="2670"/>
                  </a:lnTo>
                  <a:lnTo>
                    <a:pt x="1988" y="2657"/>
                  </a:lnTo>
                  <a:lnTo>
                    <a:pt x="3467" y="2371"/>
                  </a:lnTo>
                  <a:lnTo>
                    <a:pt x="3213" y="1058"/>
                  </a:lnTo>
                  <a:lnTo>
                    <a:pt x="3197" y="989"/>
                  </a:lnTo>
                  <a:lnTo>
                    <a:pt x="3178" y="921"/>
                  </a:lnTo>
                  <a:lnTo>
                    <a:pt x="3155" y="855"/>
                  </a:lnTo>
                  <a:lnTo>
                    <a:pt x="3128" y="791"/>
                  </a:lnTo>
                  <a:lnTo>
                    <a:pt x="3098" y="729"/>
                  </a:lnTo>
                  <a:lnTo>
                    <a:pt x="3064" y="669"/>
                  </a:lnTo>
                  <a:lnTo>
                    <a:pt x="3028" y="611"/>
                  </a:lnTo>
                  <a:lnTo>
                    <a:pt x="2988" y="556"/>
                  </a:lnTo>
                  <a:lnTo>
                    <a:pt x="2945" y="502"/>
                  </a:lnTo>
                  <a:lnTo>
                    <a:pt x="2899" y="451"/>
                  </a:lnTo>
                  <a:lnTo>
                    <a:pt x="2850" y="402"/>
                  </a:lnTo>
                  <a:lnTo>
                    <a:pt x="2799" y="356"/>
                  </a:lnTo>
                  <a:lnTo>
                    <a:pt x="2745" y="312"/>
                  </a:lnTo>
                  <a:lnTo>
                    <a:pt x="2689" y="270"/>
                  </a:lnTo>
                  <a:lnTo>
                    <a:pt x="2630" y="232"/>
                  </a:lnTo>
                  <a:lnTo>
                    <a:pt x="2569" y="196"/>
                  </a:lnTo>
                  <a:lnTo>
                    <a:pt x="2507" y="163"/>
                  </a:lnTo>
                  <a:lnTo>
                    <a:pt x="2442" y="132"/>
                  </a:lnTo>
                  <a:lnTo>
                    <a:pt x="2375" y="105"/>
                  </a:lnTo>
                  <a:lnTo>
                    <a:pt x="2307" y="81"/>
                  </a:lnTo>
                  <a:lnTo>
                    <a:pt x="2237" y="59"/>
                  </a:lnTo>
                  <a:lnTo>
                    <a:pt x="2166" y="41"/>
                  </a:lnTo>
                  <a:lnTo>
                    <a:pt x="2094" y="26"/>
                  </a:lnTo>
                  <a:lnTo>
                    <a:pt x="2020" y="15"/>
                  </a:lnTo>
                  <a:lnTo>
                    <a:pt x="1945" y="6"/>
                  </a:lnTo>
                  <a:lnTo>
                    <a:pt x="1869" y="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3" name="Google Shape;173;p5"/>
          <p:cNvSpPr txBox="1"/>
          <p:nvPr/>
        </p:nvSpPr>
        <p:spPr>
          <a:xfrm>
            <a:off x="4572595" y="5047118"/>
            <a:ext cx="2422498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Stories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6845099" y="4936053"/>
            <a:ext cx="14302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Dish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2815619" y="5228235"/>
            <a:ext cx="12961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3536977" y="3811442"/>
            <a:ext cx="156247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Dish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5680587" y="3798292"/>
            <a:ext cx="1217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Dish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677334" y="609600"/>
            <a:ext cx="8596668" cy="567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8" name="Google Shape;458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798136" y="1056065"/>
            <a:ext cx="8880018" cy="468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1"/>
          <p:cNvPicPr preferRelativeResize="0"/>
          <p:nvPr/>
        </p:nvPicPr>
        <p:blipFill rotWithShape="1">
          <a:blip r:embed="rId3">
            <a:alphaModFix/>
          </a:blip>
          <a:srcRect b="5849" l="0" r="0" t="0"/>
          <a:stretch/>
        </p:blipFill>
        <p:spPr>
          <a:xfrm>
            <a:off x="362415" y="636468"/>
            <a:ext cx="9038385" cy="4786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 txBox="1"/>
          <p:nvPr/>
        </p:nvSpPr>
        <p:spPr>
          <a:xfrm>
            <a:off x="4999608" y="195295"/>
            <a:ext cx="247687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DISH</a:t>
            </a:r>
            <a:endParaRPr b="1"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52"/>
          <p:cNvSpPr txBox="1"/>
          <p:nvPr>
            <p:ph type="title"/>
          </p:nvPr>
        </p:nvSpPr>
        <p:spPr>
          <a:xfrm>
            <a:off x="677334" y="609600"/>
            <a:ext cx="8596668" cy="60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DISH - POST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046" l="0" r="0" t="0"/>
          <a:stretch/>
        </p:blipFill>
        <p:spPr>
          <a:xfrm>
            <a:off x="787745" y="1194375"/>
            <a:ext cx="8682180" cy="4588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588737" y="1058052"/>
            <a:ext cx="8944561" cy="471705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>
            <p:ph type="title"/>
          </p:nvPr>
        </p:nvSpPr>
        <p:spPr>
          <a:xfrm>
            <a:off x="677334" y="609600"/>
            <a:ext cx="8596668" cy="603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4"/>
          <p:cNvPicPr preferRelativeResize="0"/>
          <p:nvPr/>
        </p:nvPicPr>
        <p:blipFill rotWithShape="1">
          <a:blip r:embed="rId3">
            <a:alphaModFix/>
          </a:blip>
          <a:srcRect b="5849" l="0" r="0" t="0"/>
          <a:stretch/>
        </p:blipFill>
        <p:spPr>
          <a:xfrm>
            <a:off x="426129" y="1306246"/>
            <a:ext cx="9054881" cy="471430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4"/>
          <p:cNvSpPr txBox="1"/>
          <p:nvPr>
            <p:ph type="title"/>
          </p:nvPr>
        </p:nvSpPr>
        <p:spPr>
          <a:xfrm>
            <a:off x="426129" y="609600"/>
            <a:ext cx="8847873" cy="52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PUT: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5"/>
          <p:cNvPicPr preferRelativeResize="0"/>
          <p:nvPr/>
        </p:nvPicPr>
        <p:blipFill rotWithShape="1">
          <a:blip r:embed="rId3">
            <a:alphaModFix/>
          </a:blip>
          <a:srcRect b="6046" l="0" r="0" t="0"/>
          <a:stretch/>
        </p:blipFill>
        <p:spPr>
          <a:xfrm>
            <a:off x="303999" y="771040"/>
            <a:ext cx="9265514" cy="498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6"/>
          <p:cNvPicPr preferRelativeResize="0"/>
          <p:nvPr/>
        </p:nvPicPr>
        <p:blipFill rotWithShape="1">
          <a:blip r:embed="rId3">
            <a:alphaModFix/>
          </a:blip>
          <a:srcRect b="5456" l="0" r="0" t="0"/>
          <a:stretch/>
        </p:blipFill>
        <p:spPr>
          <a:xfrm>
            <a:off x="452761" y="1016362"/>
            <a:ext cx="9069481" cy="482312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6"/>
          <p:cNvSpPr txBox="1"/>
          <p:nvPr>
            <p:ph type="title"/>
          </p:nvPr>
        </p:nvSpPr>
        <p:spPr>
          <a:xfrm>
            <a:off x="452761" y="609600"/>
            <a:ext cx="8821241" cy="476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DELETE: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7"/>
          <p:cNvPicPr preferRelativeResize="0"/>
          <p:nvPr/>
        </p:nvPicPr>
        <p:blipFill rotWithShape="1">
          <a:blip r:embed="rId3">
            <a:alphaModFix/>
          </a:blip>
          <a:srcRect b="5849" l="0" r="0" t="0"/>
          <a:stretch/>
        </p:blipFill>
        <p:spPr>
          <a:xfrm>
            <a:off x="543840" y="951931"/>
            <a:ext cx="8972659" cy="475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 txBox="1"/>
          <p:nvPr/>
        </p:nvSpPr>
        <p:spPr>
          <a:xfrm>
            <a:off x="4864964" y="230819"/>
            <a:ext cx="14814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</a:t>
            </a:r>
            <a:endParaRPr b="1"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4" name="Google Shape;504;p58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439401" y="1013988"/>
            <a:ext cx="9157315" cy="482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8"/>
          <p:cNvSpPr txBox="1"/>
          <p:nvPr>
            <p:ph type="title"/>
          </p:nvPr>
        </p:nvSpPr>
        <p:spPr>
          <a:xfrm>
            <a:off x="366973" y="609600"/>
            <a:ext cx="8907029" cy="404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ORDER - POST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59"/>
          <p:cNvPicPr preferRelativeResize="0"/>
          <p:nvPr/>
        </p:nvPicPr>
        <p:blipFill rotWithShape="1">
          <a:blip r:embed="rId3">
            <a:alphaModFix/>
          </a:blip>
          <a:srcRect b="5652" l="0" r="0" t="0"/>
          <a:stretch/>
        </p:blipFill>
        <p:spPr>
          <a:xfrm>
            <a:off x="677334" y="1113489"/>
            <a:ext cx="8971073" cy="47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 txBox="1"/>
          <p:nvPr>
            <p:ph type="title"/>
          </p:nvPr>
        </p:nvSpPr>
        <p:spPr>
          <a:xfrm>
            <a:off x="606582" y="609600"/>
            <a:ext cx="8667420" cy="503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GET: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"/>
          <p:cNvSpPr txBox="1"/>
          <p:nvPr/>
        </p:nvSpPr>
        <p:spPr>
          <a:xfrm>
            <a:off x="449157" y="445994"/>
            <a:ext cx="10395752" cy="76636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</a:t>
            </a:r>
            <a:r>
              <a:rPr b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r>
              <a:rPr b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1.Register to the application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.Sign into the application to maintain the record of activities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.Search for food items based on the search keyword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.Apply filters and sort results based on different cuisines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.Add all the selected food items to a cart and customize the purchase at the 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b="0" i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.Perform a payment process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7.Summary of the order</a:t>
            </a:r>
            <a:endParaRPr b="0" i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3" name="Google Shape;183;p6"/>
          <p:cNvGrpSpPr/>
          <p:nvPr/>
        </p:nvGrpSpPr>
        <p:grpSpPr>
          <a:xfrm>
            <a:off x="1869280" y="3028868"/>
            <a:ext cx="8148638" cy="3613488"/>
            <a:chOff x="3021" y="-5931"/>
            <a:chExt cx="12833" cy="6779"/>
          </a:xfrm>
        </p:grpSpPr>
        <p:sp>
          <p:nvSpPr>
            <p:cNvPr id="184" name="Google Shape;184;p6"/>
            <p:cNvSpPr/>
            <p:nvPr/>
          </p:nvSpPr>
          <p:spPr>
            <a:xfrm>
              <a:off x="7940" y="-5931"/>
              <a:ext cx="2872" cy="3997"/>
            </a:xfrm>
            <a:custGeom>
              <a:rect b="b" l="l" r="r" t="t"/>
              <a:pathLst>
                <a:path extrusionOk="0" h="3997" w="2872">
                  <a:moveTo>
                    <a:pt x="1689" y="0"/>
                  </a:moveTo>
                  <a:lnTo>
                    <a:pt x="555" y="992"/>
                  </a:lnTo>
                  <a:lnTo>
                    <a:pt x="496" y="1046"/>
                  </a:lnTo>
                  <a:lnTo>
                    <a:pt x="440" y="1102"/>
                  </a:lnTo>
                  <a:lnTo>
                    <a:pt x="388" y="1160"/>
                  </a:lnTo>
                  <a:lnTo>
                    <a:pt x="338" y="1220"/>
                  </a:lnTo>
                  <a:lnTo>
                    <a:pt x="292" y="1282"/>
                  </a:lnTo>
                  <a:lnTo>
                    <a:pt x="250" y="1344"/>
                  </a:lnTo>
                  <a:lnTo>
                    <a:pt x="210" y="1409"/>
                  </a:lnTo>
                  <a:lnTo>
                    <a:pt x="174" y="1474"/>
                  </a:lnTo>
                  <a:lnTo>
                    <a:pt x="142" y="1540"/>
                  </a:lnTo>
                  <a:lnTo>
                    <a:pt x="112" y="1608"/>
                  </a:lnTo>
                  <a:lnTo>
                    <a:pt x="86" y="1676"/>
                  </a:lnTo>
                  <a:lnTo>
                    <a:pt x="64" y="1745"/>
                  </a:lnTo>
                  <a:lnTo>
                    <a:pt x="44" y="1814"/>
                  </a:lnTo>
                  <a:lnTo>
                    <a:pt x="29" y="1884"/>
                  </a:lnTo>
                  <a:lnTo>
                    <a:pt x="16" y="1954"/>
                  </a:lnTo>
                  <a:lnTo>
                    <a:pt x="7" y="2024"/>
                  </a:lnTo>
                  <a:lnTo>
                    <a:pt x="2" y="2094"/>
                  </a:lnTo>
                  <a:lnTo>
                    <a:pt x="0" y="2163"/>
                  </a:lnTo>
                  <a:lnTo>
                    <a:pt x="2" y="2233"/>
                  </a:lnTo>
                  <a:lnTo>
                    <a:pt x="7" y="2302"/>
                  </a:lnTo>
                  <a:lnTo>
                    <a:pt x="16" y="2370"/>
                  </a:lnTo>
                  <a:lnTo>
                    <a:pt x="28" y="2438"/>
                  </a:lnTo>
                  <a:lnTo>
                    <a:pt x="44" y="2505"/>
                  </a:lnTo>
                  <a:lnTo>
                    <a:pt x="63" y="2570"/>
                  </a:lnTo>
                  <a:lnTo>
                    <a:pt x="87" y="2635"/>
                  </a:lnTo>
                  <a:lnTo>
                    <a:pt x="113" y="2698"/>
                  </a:lnTo>
                  <a:lnTo>
                    <a:pt x="144" y="2760"/>
                  </a:lnTo>
                  <a:lnTo>
                    <a:pt x="178" y="2821"/>
                  </a:lnTo>
                  <a:lnTo>
                    <a:pt x="216" y="2879"/>
                  </a:lnTo>
                  <a:lnTo>
                    <a:pt x="257" y="2936"/>
                  </a:lnTo>
                  <a:lnTo>
                    <a:pt x="302" y="2991"/>
                  </a:lnTo>
                  <a:lnTo>
                    <a:pt x="1183" y="3997"/>
                  </a:lnTo>
                  <a:lnTo>
                    <a:pt x="2317" y="3004"/>
                  </a:lnTo>
                  <a:lnTo>
                    <a:pt x="2376" y="2950"/>
                  </a:lnTo>
                  <a:lnTo>
                    <a:pt x="2431" y="2894"/>
                  </a:lnTo>
                  <a:lnTo>
                    <a:pt x="2484" y="2836"/>
                  </a:lnTo>
                  <a:lnTo>
                    <a:pt x="2533" y="2776"/>
                  </a:lnTo>
                  <a:lnTo>
                    <a:pt x="2579" y="2715"/>
                  </a:lnTo>
                  <a:lnTo>
                    <a:pt x="2622" y="2652"/>
                  </a:lnTo>
                  <a:lnTo>
                    <a:pt x="2661" y="2588"/>
                  </a:lnTo>
                  <a:lnTo>
                    <a:pt x="2697" y="2522"/>
                  </a:lnTo>
                  <a:lnTo>
                    <a:pt x="2730" y="2456"/>
                  </a:lnTo>
                  <a:lnTo>
                    <a:pt x="2759" y="2388"/>
                  </a:lnTo>
                  <a:lnTo>
                    <a:pt x="2785" y="2320"/>
                  </a:lnTo>
                  <a:lnTo>
                    <a:pt x="2808" y="2251"/>
                  </a:lnTo>
                  <a:lnTo>
                    <a:pt x="2827" y="2182"/>
                  </a:lnTo>
                  <a:lnTo>
                    <a:pt x="2843" y="2112"/>
                  </a:lnTo>
                  <a:lnTo>
                    <a:pt x="2855" y="2043"/>
                  </a:lnTo>
                  <a:lnTo>
                    <a:pt x="2864" y="1973"/>
                  </a:lnTo>
                  <a:lnTo>
                    <a:pt x="2870" y="1903"/>
                  </a:lnTo>
                  <a:lnTo>
                    <a:pt x="2871" y="1833"/>
                  </a:lnTo>
                  <a:lnTo>
                    <a:pt x="2870" y="1763"/>
                  </a:lnTo>
                  <a:lnTo>
                    <a:pt x="2865" y="1694"/>
                  </a:lnTo>
                  <a:lnTo>
                    <a:pt x="2856" y="1626"/>
                  </a:lnTo>
                  <a:lnTo>
                    <a:pt x="2844" y="1558"/>
                  </a:lnTo>
                  <a:lnTo>
                    <a:pt x="2828" y="1492"/>
                  </a:lnTo>
                  <a:lnTo>
                    <a:pt x="2808" y="1426"/>
                  </a:lnTo>
                  <a:lnTo>
                    <a:pt x="2785" y="1361"/>
                  </a:lnTo>
                  <a:lnTo>
                    <a:pt x="2758" y="1298"/>
                  </a:lnTo>
                  <a:lnTo>
                    <a:pt x="2728" y="1236"/>
                  </a:lnTo>
                  <a:lnTo>
                    <a:pt x="2694" y="1176"/>
                  </a:lnTo>
                  <a:lnTo>
                    <a:pt x="2656" y="1117"/>
                  </a:lnTo>
                  <a:lnTo>
                    <a:pt x="2615" y="1060"/>
                  </a:lnTo>
                  <a:lnTo>
                    <a:pt x="2569" y="1006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0638" y="-4297"/>
              <a:ext cx="3308" cy="2679"/>
            </a:xfrm>
            <a:custGeom>
              <a:rect b="b" l="l" r="r" t="t"/>
              <a:pathLst>
                <a:path extrusionOk="0" h="2679" w="3308">
                  <a:moveTo>
                    <a:pt x="1574" y="0"/>
                  </a:moveTo>
                  <a:lnTo>
                    <a:pt x="1496" y="3"/>
                  </a:lnTo>
                  <a:lnTo>
                    <a:pt x="1420" y="10"/>
                  </a:lnTo>
                  <a:lnTo>
                    <a:pt x="1345" y="20"/>
                  </a:lnTo>
                  <a:lnTo>
                    <a:pt x="1271" y="34"/>
                  </a:lnTo>
                  <a:lnTo>
                    <a:pt x="1198" y="51"/>
                  </a:lnTo>
                  <a:lnTo>
                    <a:pt x="1127" y="71"/>
                  </a:lnTo>
                  <a:lnTo>
                    <a:pt x="1057" y="95"/>
                  </a:lnTo>
                  <a:lnTo>
                    <a:pt x="989" y="121"/>
                  </a:lnTo>
                  <a:lnTo>
                    <a:pt x="923" y="150"/>
                  </a:lnTo>
                  <a:lnTo>
                    <a:pt x="858" y="182"/>
                  </a:lnTo>
                  <a:lnTo>
                    <a:pt x="796" y="217"/>
                  </a:lnTo>
                  <a:lnTo>
                    <a:pt x="736" y="255"/>
                  </a:lnTo>
                  <a:lnTo>
                    <a:pt x="678" y="295"/>
                  </a:lnTo>
                  <a:lnTo>
                    <a:pt x="622" y="338"/>
                  </a:lnTo>
                  <a:lnTo>
                    <a:pt x="569" y="383"/>
                  </a:lnTo>
                  <a:lnTo>
                    <a:pt x="519" y="431"/>
                  </a:lnTo>
                  <a:lnTo>
                    <a:pt x="471" y="481"/>
                  </a:lnTo>
                  <a:lnTo>
                    <a:pt x="426" y="533"/>
                  </a:lnTo>
                  <a:lnTo>
                    <a:pt x="384" y="588"/>
                  </a:lnTo>
                  <a:lnTo>
                    <a:pt x="345" y="644"/>
                  </a:lnTo>
                  <a:lnTo>
                    <a:pt x="309" y="703"/>
                  </a:lnTo>
                  <a:lnTo>
                    <a:pt x="277" y="763"/>
                  </a:lnTo>
                  <a:lnTo>
                    <a:pt x="248" y="826"/>
                  </a:lnTo>
                  <a:lnTo>
                    <a:pt x="222" y="890"/>
                  </a:lnTo>
                  <a:lnTo>
                    <a:pt x="200" y="955"/>
                  </a:lnTo>
                  <a:lnTo>
                    <a:pt x="182" y="1023"/>
                  </a:lnTo>
                  <a:lnTo>
                    <a:pt x="167" y="1091"/>
                  </a:lnTo>
                  <a:lnTo>
                    <a:pt x="157" y="1162"/>
                  </a:lnTo>
                  <a:lnTo>
                    <a:pt x="0" y="2490"/>
                  </a:lnTo>
                  <a:lnTo>
                    <a:pt x="1496" y="2667"/>
                  </a:lnTo>
                  <a:lnTo>
                    <a:pt x="1575" y="2674"/>
                  </a:lnTo>
                  <a:lnTo>
                    <a:pt x="1654" y="2678"/>
                  </a:lnTo>
                  <a:lnTo>
                    <a:pt x="1733" y="2678"/>
                  </a:lnTo>
                  <a:lnTo>
                    <a:pt x="1810" y="2675"/>
                  </a:lnTo>
                  <a:lnTo>
                    <a:pt x="1886" y="2668"/>
                  </a:lnTo>
                  <a:lnTo>
                    <a:pt x="1962" y="2658"/>
                  </a:lnTo>
                  <a:lnTo>
                    <a:pt x="2036" y="2644"/>
                  </a:lnTo>
                  <a:lnTo>
                    <a:pt x="2109" y="2627"/>
                  </a:lnTo>
                  <a:lnTo>
                    <a:pt x="2180" y="2607"/>
                  </a:lnTo>
                  <a:lnTo>
                    <a:pt x="2250" y="2584"/>
                  </a:lnTo>
                  <a:lnTo>
                    <a:pt x="2318" y="2557"/>
                  </a:lnTo>
                  <a:lnTo>
                    <a:pt x="2384" y="2528"/>
                  </a:lnTo>
                  <a:lnTo>
                    <a:pt x="2448" y="2496"/>
                  </a:lnTo>
                  <a:lnTo>
                    <a:pt x="2510" y="2461"/>
                  </a:lnTo>
                  <a:lnTo>
                    <a:pt x="2571" y="2423"/>
                  </a:lnTo>
                  <a:lnTo>
                    <a:pt x="2628" y="2383"/>
                  </a:lnTo>
                  <a:lnTo>
                    <a:pt x="2684" y="2340"/>
                  </a:lnTo>
                  <a:lnTo>
                    <a:pt x="2737" y="2295"/>
                  </a:lnTo>
                  <a:lnTo>
                    <a:pt x="2788" y="2247"/>
                  </a:lnTo>
                  <a:lnTo>
                    <a:pt x="2835" y="2197"/>
                  </a:lnTo>
                  <a:lnTo>
                    <a:pt x="2880" y="2145"/>
                  </a:lnTo>
                  <a:lnTo>
                    <a:pt x="2922" y="2090"/>
                  </a:lnTo>
                  <a:lnTo>
                    <a:pt x="2961" y="2034"/>
                  </a:lnTo>
                  <a:lnTo>
                    <a:pt x="2997" y="1975"/>
                  </a:lnTo>
                  <a:lnTo>
                    <a:pt x="3030" y="1915"/>
                  </a:lnTo>
                  <a:lnTo>
                    <a:pt x="3059" y="1853"/>
                  </a:lnTo>
                  <a:lnTo>
                    <a:pt x="3084" y="1789"/>
                  </a:lnTo>
                  <a:lnTo>
                    <a:pt x="3106" y="1723"/>
                  </a:lnTo>
                  <a:lnTo>
                    <a:pt x="3125" y="1656"/>
                  </a:lnTo>
                  <a:lnTo>
                    <a:pt x="3139" y="1587"/>
                  </a:lnTo>
                  <a:lnTo>
                    <a:pt x="3149" y="1517"/>
                  </a:lnTo>
                  <a:lnTo>
                    <a:pt x="3307" y="189"/>
                  </a:lnTo>
                  <a:lnTo>
                    <a:pt x="1811" y="11"/>
                  </a:lnTo>
                  <a:lnTo>
                    <a:pt x="1731" y="4"/>
                  </a:lnTo>
                  <a:lnTo>
                    <a:pt x="1652" y="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1825" y="-1979"/>
              <a:ext cx="4029" cy="2827"/>
            </a:xfrm>
            <a:custGeom>
              <a:rect b="b" l="l" r="r" t="t"/>
              <a:pathLst>
                <a:path extrusionOk="0" h="2827" w="4029">
                  <a:moveTo>
                    <a:pt x="2155" y="0"/>
                  </a:moveTo>
                  <a:lnTo>
                    <a:pt x="2084" y="3"/>
                  </a:lnTo>
                  <a:lnTo>
                    <a:pt x="2013" y="10"/>
                  </a:lnTo>
                  <a:lnTo>
                    <a:pt x="1942" y="20"/>
                  </a:lnTo>
                  <a:lnTo>
                    <a:pt x="1871" y="33"/>
                  </a:lnTo>
                  <a:lnTo>
                    <a:pt x="1800" y="50"/>
                  </a:lnTo>
                  <a:lnTo>
                    <a:pt x="1729" y="70"/>
                  </a:lnTo>
                  <a:lnTo>
                    <a:pt x="1659" y="94"/>
                  </a:lnTo>
                  <a:lnTo>
                    <a:pt x="1590" y="121"/>
                  </a:lnTo>
                  <a:lnTo>
                    <a:pt x="1521" y="152"/>
                  </a:lnTo>
                  <a:lnTo>
                    <a:pt x="1453" y="186"/>
                  </a:lnTo>
                  <a:lnTo>
                    <a:pt x="1386" y="224"/>
                  </a:lnTo>
                  <a:lnTo>
                    <a:pt x="1321" y="265"/>
                  </a:lnTo>
                  <a:lnTo>
                    <a:pt x="1256" y="309"/>
                  </a:lnTo>
                  <a:lnTo>
                    <a:pt x="1193" y="357"/>
                  </a:lnTo>
                  <a:lnTo>
                    <a:pt x="1132" y="409"/>
                  </a:lnTo>
                  <a:lnTo>
                    <a:pt x="0" y="1404"/>
                  </a:lnTo>
                  <a:lnTo>
                    <a:pt x="883" y="2408"/>
                  </a:lnTo>
                  <a:lnTo>
                    <a:pt x="932" y="2460"/>
                  </a:lnTo>
                  <a:lnTo>
                    <a:pt x="983" y="2508"/>
                  </a:lnTo>
                  <a:lnTo>
                    <a:pt x="1036" y="2553"/>
                  </a:lnTo>
                  <a:lnTo>
                    <a:pt x="1091" y="2595"/>
                  </a:lnTo>
                  <a:lnTo>
                    <a:pt x="1149" y="2633"/>
                  </a:lnTo>
                  <a:lnTo>
                    <a:pt x="1208" y="2668"/>
                  </a:lnTo>
                  <a:lnTo>
                    <a:pt x="1269" y="2699"/>
                  </a:lnTo>
                  <a:lnTo>
                    <a:pt x="1332" y="2727"/>
                  </a:lnTo>
                  <a:lnTo>
                    <a:pt x="1396" y="2752"/>
                  </a:lnTo>
                  <a:lnTo>
                    <a:pt x="1461" y="2773"/>
                  </a:lnTo>
                  <a:lnTo>
                    <a:pt x="1528" y="2790"/>
                  </a:lnTo>
                  <a:lnTo>
                    <a:pt x="1596" y="2804"/>
                  </a:lnTo>
                  <a:lnTo>
                    <a:pt x="1664" y="2815"/>
                  </a:lnTo>
                  <a:lnTo>
                    <a:pt x="1734" y="2822"/>
                  </a:lnTo>
                  <a:lnTo>
                    <a:pt x="1804" y="2826"/>
                  </a:lnTo>
                  <a:lnTo>
                    <a:pt x="1874" y="2826"/>
                  </a:lnTo>
                  <a:lnTo>
                    <a:pt x="1945" y="2823"/>
                  </a:lnTo>
                  <a:lnTo>
                    <a:pt x="2016" y="2817"/>
                  </a:lnTo>
                  <a:lnTo>
                    <a:pt x="2088" y="2807"/>
                  </a:lnTo>
                  <a:lnTo>
                    <a:pt x="2159" y="2793"/>
                  </a:lnTo>
                  <a:lnTo>
                    <a:pt x="2230" y="2776"/>
                  </a:lnTo>
                  <a:lnTo>
                    <a:pt x="2300" y="2756"/>
                  </a:lnTo>
                  <a:lnTo>
                    <a:pt x="2370" y="2732"/>
                  </a:lnTo>
                  <a:lnTo>
                    <a:pt x="2440" y="2705"/>
                  </a:lnTo>
                  <a:lnTo>
                    <a:pt x="2509" y="2674"/>
                  </a:lnTo>
                  <a:lnTo>
                    <a:pt x="2577" y="2640"/>
                  </a:lnTo>
                  <a:lnTo>
                    <a:pt x="2644" y="2602"/>
                  </a:lnTo>
                  <a:lnTo>
                    <a:pt x="2709" y="2561"/>
                  </a:lnTo>
                  <a:lnTo>
                    <a:pt x="2774" y="2517"/>
                  </a:lnTo>
                  <a:lnTo>
                    <a:pt x="2836" y="2469"/>
                  </a:lnTo>
                  <a:lnTo>
                    <a:pt x="2898" y="2417"/>
                  </a:lnTo>
                  <a:lnTo>
                    <a:pt x="4029" y="1423"/>
                  </a:lnTo>
                  <a:lnTo>
                    <a:pt x="3146" y="418"/>
                  </a:lnTo>
                  <a:lnTo>
                    <a:pt x="3098" y="366"/>
                  </a:lnTo>
                  <a:lnTo>
                    <a:pt x="3047" y="318"/>
                  </a:lnTo>
                  <a:lnTo>
                    <a:pt x="2994" y="273"/>
                  </a:lnTo>
                  <a:lnTo>
                    <a:pt x="2938" y="231"/>
                  </a:lnTo>
                  <a:lnTo>
                    <a:pt x="2881" y="193"/>
                  </a:lnTo>
                  <a:lnTo>
                    <a:pt x="2822" y="158"/>
                  </a:lnTo>
                  <a:lnTo>
                    <a:pt x="2761" y="127"/>
                  </a:lnTo>
                  <a:lnTo>
                    <a:pt x="2698" y="99"/>
                  </a:lnTo>
                  <a:lnTo>
                    <a:pt x="2634" y="75"/>
                  </a:lnTo>
                  <a:lnTo>
                    <a:pt x="2568" y="54"/>
                  </a:lnTo>
                  <a:lnTo>
                    <a:pt x="2502" y="36"/>
                  </a:lnTo>
                  <a:lnTo>
                    <a:pt x="2434" y="22"/>
                  </a:lnTo>
                  <a:lnTo>
                    <a:pt x="2365" y="11"/>
                  </a:lnTo>
                  <a:lnTo>
                    <a:pt x="2296" y="4"/>
                  </a:lnTo>
                  <a:lnTo>
                    <a:pt x="2226" y="0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79007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870" y="-4583"/>
              <a:ext cx="3010" cy="2994"/>
            </a:xfrm>
            <a:custGeom>
              <a:rect b="b" l="l" r="r" t="t"/>
              <a:pathLst>
                <a:path extrusionOk="0" h="2994" w="3010">
                  <a:moveTo>
                    <a:pt x="157" y="0"/>
                  </a:moveTo>
                  <a:lnTo>
                    <a:pt x="8" y="1328"/>
                  </a:lnTo>
                  <a:lnTo>
                    <a:pt x="2" y="1399"/>
                  </a:lnTo>
                  <a:lnTo>
                    <a:pt x="0" y="1469"/>
                  </a:lnTo>
                  <a:lnTo>
                    <a:pt x="3" y="1539"/>
                  </a:lnTo>
                  <a:lnTo>
                    <a:pt x="9" y="1608"/>
                  </a:lnTo>
                  <a:lnTo>
                    <a:pt x="20" y="1676"/>
                  </a:lnTo>
                  <a:lnTo>
                    <a:pt x="34" y="1744"/>
                  </a:lnTo>
                  <a:lnTo>
                    <a:pt x="52" y="1810"/>
                  </a:lnTo>
                  <a:lnTo>
                    <a:pt x="73" y="1875"/>
                  </a:lnTo>
                  <a:lnTo>
                    <a:pt x="98" y="1939"/>
                  </a:lnTo>
                  <a:lnTo>
                    <a:pt x="127" y="2001"/>
                  </a:lnTo>
                  <a:lnTo>
                    <a:pt x="159" y="2062"/>
                  </a:lnTo>
                  <a:lnTo>
                    <a:pt x="194" y="2122"/>
                  </a:lnTo>
                  <a:lnTo>
                    <a:pt x="232" y="2180"/>
                  </a:lnTo>
                  <a:lnTo>
                    <a:pt x="274" y="2236"/>
                  </a:lnTo>
                  <a:lnTo>
                    <a:pt x="318" y="2291"/>
                  </a:lnTo>
                  <a:lnTo>
                    <a:pt x="365" y="2343"/>
                  </a:lnTo>
                  <a:lnTo>
                    <a:pt x="415" y="2393"/>
                  </a:lnTo>
                  <a:lnTo>
                    <a:pt x="468" y="2442"/>
                  </a:lnTo>
                  <a:lnTo>
                    <a:pt x="523" y="2488"/>
                  </a:lnTo>
                  <a:lnTo>
                    <a:pt x="581" y="2531"/>
                  </a:lnTo>
                  <a:lnTo>
                    <a:pt x="641" y="2572"/>
                  </a:lnTo>
                  <a:lnTo>
                    <a:pt x="704" y="2611"/>
                  </a:lnTo>
                  <a:lnTo>
                    <a:pt x="769" y="2647"/>
                  </a:lnTo>
                  <a:lnTo>
                    <a:pt x="836" y="2680"/>
                  </a:lnTo>
                  <a:lnTo>
                    <a:pt x="905" y="2710"/>
                  </a:lnTo>
                  <a:lnTo>
                    <a:pt x="975" y="2737"/>
                  </a:lnTo>
                  <a:lnTo>
                    <a:pt x="1048" y="2761"/>
                  </a:lnTo>
                  <a:lnTo>
                    <a:pt x="1123" y="2782"/>
                  </a:lnTo>
                  <a:lnTo>
                    <a:pt x="1199" y="2800"/>
                  </a:lnTo>
                  <a:lnTo>
                    <a:pt x="1277" y="2814"/>
                  </a:lnTo>
                  <a:lnTo>
                    <a:pt x="1356" y="2825"/>
                  </a:lnTo>
                  <a:lnTo>
                    <a:pt x="2854" y="2993"/>
                  </a:lnTo>
                  <a:lnTo>
                    <a:pt x="3003" y="1664"/>
                  </a:lnTo>
                  <a:lnTo>
                    <a:pt x="3008" y="1593"/>
                  </a:lnTo>
                  <a:lnTo>
                    <a:pt x="3010" y="1523"/>
                  </a:lnTo>
                  <a:lnTo>
                    <a:pt x="3008" y="1453"/>
                  </a:lnTo>
                  <a:lnTo>
                    <a:pt x="3001" y="1384"/>
                  </a:lnTo>
                  <a:lnTo>
                    <a:pt x="2991" y="1316"/>
                  </a:lnTo>
                  <a:lnTo>
                    <a:pt x="2977" y="1249"/>
                  </a:lnTo>
                  <a:lnTo>
                    <a:pt x="2959" y="1183"/>
                  </a:lnTo>
                  <a:lnTo>
                    <a:pt x="2937" y="1118"/>
                  </a:lnTo>
                  <a:lnTo>
                    <a:pt x="2912" y="1054"/>
                  </a:lnTo>
                  <a:lnTo>
                    <a:pt x="2884" y="991"/>
                  </a:lnTo>
                  <a:lnTo>
                    <a:pt x="2852" y="930"/>
                  </a:lnTo>
                  <a:lnTo>
                    <a:pt x="2817" y="870"/>
                  </a:lnTo>
                  <a:lnTo>
                    <a:pt x="2778" y="813"/>
                  </a:lnTo>
                  <a:lnTo>
                    <a:pt x="2737" y="756"/>
                  </a:lnTo>
                  <a:lnTo>
                    <a:pt x="2693" y="702"/>
                  </a:lnTo>
                  <a:lnTo>
                    <a:pt x="2646" y="650"/>
                  </a:lnTo>
                  <a:lnTo>
                    <a:pt x="2596" y="599"/>
                  </a:lnTo>
                  <a:lnTo>
                    <a:pt x="2543" y="551"/>
                  </a:lnTo>
                  <a:lnTo>
                    <a:pt x="2488" y="505"/>
                  </a:lnTo>
                  <a:lnTo>
                    <a:pt x="2430" y="461"/>
                  </a:lnTo>
                  <a:lnTo>
                    <a:pt x="2369" y="420"/>
                  </a:lnTo>
                  <a:lnTo>
                    <a:pt x="2307" y="382"/>
                  </a:lnTo>
                  <a:lnTo>
                    <a:pt x="2242" y="346"/>
                  </a:lnTo>
                  <a:lnTo>
                    <a:pt x="2175" y="313"/>
                  </a:lnTo>
                  <a:lnTo>
                    <a:pt x="2106" y="283"/>
                  </a:lnTo>
                  <a:lnTo>
                    <a:pt x="2035" y="255"/>
                  </a:lnTo>
                  <a:lnTo>
                    <a:pt x="1962" y="231"/>
                  </a:lnTo>
                  <a:lnTo>
                    <a:pt x="1888" y="210"/>
                  </a:lnTo>
                  <a:lnTo>
                    <a:pt x="1812" y="193"/>
                  </a:lnTo>
                  <a:lnTo>
                    <a:pt x="1734" y="178"/>
                  </a:lnTo>
                  <a:lnTo>
                    <a:pt x="1654" y="16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8ED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021" y="-1870"/>
              <a:ext cx="3467" cy="2688"/>
            </a:xfrm>
            <a:custGeom>
              <a:rect b="b" l="l" r="r" t="t"/>
              <a:pathLst>
                <a:path extrusionOk="0" h="2688" w="3467">
                  <a:moveTo>
                    <a:pt x="1793" y="0"/>
                  </a:moveTo>
                  <a:lnTo>
                    <a:pt x="1715" y="2"/>
                  </a:lnTo>
                  <a:lnTo>
                    <a:pt x="1637" y="8"/>
                  </a:lnTo>
                  <a:lnTo>
                    <a:pt x="1559" y="18"/>
                  </a:lnTo>
                  <a:lnTo>
                    <a:pt x="1480" y="31"/>
                  </a:lnTo>
                  <a:lnTo>
                    <a:pt x="0" y="318"/>
                  </a:lnTo>
                  <a:lnTo>
                    <a:pt x="254" y="1631"/>
                  </a:lnTo>
                  <a:lnTo>
                    <a:pt x="270" y="1700"/>
                  </a:lnTo>
                  <a:lnTo>
                    <a:pt x="289" y="1767"/>
                  </a:lnTo>
                  <a:lnTo>
                    <a:pt x="312" y="1833"/>
                  </a:lnTo>
                  <a:lnTo>
                    <a:pt x="339" y="1897"/>
                  </a:lnTo>
                  <a:lnTo>
                    <a:pt x="369" y="1959"/>
                  </a:lnTo>
                  <a:lnTo>
                    <a:pt x="403" y="2019"/>
                  </a:lnTo>
                  <a:lnTo>
                    <a:pt x="440" y="2077"/>
                  </a:lnTo>
                  <a:lnTo>
                    <a:pt x="480" y="2133"/>
                  </a:lnTo>
                  <a:lnTo>
                    <a:pt x="523" y="2186"/>
                  </a:lnTo>
                  <a:lnTo>
                    <a:pt x="569" y="2237"/>
                  </a:lnTo>
                  <a:lnTo>
                    <a:pt x="617" y="2286"/>
                  </a:lnTo>
                  <a:lnTo>
                    <a:pt x="669" y="2333"/>
                  </a:lnTo>
                  <a:lnTo>
                    <a:pt x="723" y="2377"/>
                  </a:lnTo>
                  <a:lnTo>
                    <a:pt x="779" y="2418"/>
                  </a:lnTo>
                  <a:lnTo>
                    <a:pt x="837" y="2457"/>
                  </a:lnTo>
                  <a:lnTo>
                    <a:pt x="898" y="2493"/>
                  </a:lnTo>
                  <a:lnTo>
                    <a:pt x="961" y="2526"/>
                  </a:lnTo>
                  <a:lnTo>
                    <a:pt x="1025" y="2556"/>
                  </a:lnTo>
                  <a:lnTo>
                    <a:pt x="1092" y="2583"/>
                  </a:lnTo>
                  <a:lnTo>
                    <a:pt x="1160" y="2608"/>
                  </a:lnTo>
                  <a:lnTo>
                    <a:pt x="1230" y="2629"/>
                  </a:lnTo>
                  <a:lnTo>
                    <a:pt x="1301" y="2647"/>
                  </a:lnTo>
                  <a:lnTo>
                    <a:pt x="1374" y="2662"/>
                  </a:lnTo>
                  <a:lnTo>
                    <a:pt x="1447" y="2674"/>
                  </a:lnTo>
                  <a:lnTo>
                    <a:pt x="1522" y="2682"/>
                  </a:lnTo>
                  <a:lnTo>
                    <a:pt x="1598" y="2687"/>
                  </a:lnTo>
                  <a:lnTo>
                    <a:pt x="1675" y="2688"/>
                  </a:lnTo>
                  <a:lnTo>
                    <a:pt x="1752" y="2686"/>
                  </a:lnTo>
                  <a:lnTo>
                    <a:pt x="1830" y="2680"/>
                  </a:lnTo>
                  <a:lnTo>
                    <a:pt x="1909" y="2670"/>
                  </a:lnTo>
                  <a:lnTo>
                    <a:pt x="1988" y="2657"/>
                  </a:lnTo>
                  <a:lnTo>
                    <a:pt x="3467" y="2371"/>
                  </a:lnTo>
                  <a:lnTo>
                    <a:pt x="3213" y="1058"/>
                  </a:lnTo>
                  <a:lnTo>
                    <a:pt x="3197" y="989"/>
                  </a:lnTo>
                  <a:lnTo>
                    <a:pt x="3178" y="921"/>
                  </a:lnTo>
                  <a:lnTo>
                    <a:pt x="3155" y="855"/>
                  </a:lnTo>
                  <a:lnTo>
                    <a:pt x="3128" y="791"/>
                  </a:lnTo>
                  <a:lnTo>
                    <a:pt x="3098" y="729"/>
                  </a:lnTo>
                  <a:lnTo>
                    <a:pt x="3064" y="669"/>
                  </a:lnTo>
                  <a:lnTo>
                    <a:pt x="3028" y="611"/>
                  </a:lnTo>
                  <a:lnTo>
                    <a:pt x="2988" y="556"/>
                  </a:lnTo>
                  <a:lnTo>
                    <a:pt x="2945" y="502"/>
                  </a:lnTo>
                  <a:lnTo>
                    <a:pt x="2899" y="451"/>
                  </a:lnTo>
                  <a:lnTo>
                    <a:pt x="2850" y="402"/>
                  </a:lnTo>
                  <a:lnTo>
                    <a:pt x="2799" y="356"/>
                  </a:lnTo>
                  <a:lnTo>
                    <a:pt x="2745" y="312"/>
                  </a:lnTo>
                  <a:lnTo>
                    <a:pt x="2689" y="270"/>
                  </a:lnTo>
                  <a:lnTo>
                    <a:pt x="2630" y="232"/>
                  </a:lnTo>
                  <a:lnTo>
                    <a:pt x="2569" y="196"/>
                  </a:lnTo>
                  <a:lnTo>
                    <a:pt x="2507" y="163"/>
                  </a:lnTo>
                  <a:lnTo>
                    <a:pt x="2442" y="132"/>
                  </a:lnTo>
                  <a:lnTo>
                    <a:pt x="2375" y="105"/>
                  </a:lnTo>
                  <a:lnTo>
                    <a:pt x="2307" y="81"/>
                  </a:lnTo>
                  <a:lnTo>
                    <a:pt x="2237" y="59"/>
                  </a:lnTo>
                  <a:lnTo>
                    <a:pt x="2166" y="41"/>
                  </a:lnTo>
                  <a:lnTo>
                    <a:pt x="2094" y="26"/>
                  </a:lnTo>
                  <a:lnTo>
                    <a:pt x="2020" y="15"/>
                  </a:lnTo>
                  <a:lnTo>
                    <a:pt x="1945" y="6"/>
                  </a:lnTo>
                  <a:lnTo>
                    <a:pt x="1869" y="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89" name="Google Shape;189;p6"/>
          <p:cNvSpPr txBox="1"/>
          <p:nvPr/>
        </p:nvSpPr>
        <p:spPr>
          <a:xfrm>
            <a:off x="2465370" y="5625537"/>
            <a:ext cx="126062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3613212" y="4305670"/>
            <a:ext cx="102980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5449268" y="3560128"/>
            <a:ext cx="11607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7010694" y="4305671"/>
            <a:ext cx="158543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to Cart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8282867" y="5404593"/>
            <a:ext cx="134940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the Product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4518733" y="5743852"/>
            <a:ext cx="284973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User Stories  </a:t>
            </a:r>
            <a:endParaRPr b="1"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/>
          <p:cNvPicPr preferRelativeResize="0"/>
          <p:nvPr/>
        </p:nvPicPr>
        <p:blipFill rotWithShape="1">
          <a:blip r:embed="rId3">
            <a:alphaModFix/>
          </a:blip>
          <a:srcRect b="5849" l="0" r="0" t="0"/>
          <a:stretch/>
        </p:blipFill>
        <p:spPr>
          <a:xfrm>
            <a:off x="346229" y="1053984"/>
            <a:ext cx="9114642" cy="482694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0"/>
          <p:cNvSpPr txBox="1"/>
          <p:nvPr>
            <p:ph type="title"/>
          </p:nvPr>
        </p:nvSpPr>
        <p:spPr>
          <a:xfrm>
            <a:off x="346229" y="609600"/>
            <a:ext cx="8927773" cy="444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PUT: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1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293532" y="663102"/>
            <a:ext cx="9266201" cy="488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62"/>
          <p:cNvPicPr preferRelativeResize="0"/>
          <p:nvPr/>
        </p:nvPicPr>
        <p:blipFill rotWithShape="1">
          <a:blip r:embed="rId3">
            <a:alphaModFix/>
          </a:blip>
          <a:srcRect b="6244" l="0" r="0" t="0"/>
          <a:stretch/>
        </p:blipFill>
        <p:spPr>
          <a:xfrm>
            <a:off x="437114" y="1095469"/>
            <a:ext cx="9116586" cy="480777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2"/>
          <p:cNvSpPr txBox="1"/>
          <p:nvPr>
            <p:ph type="title"/>
          </p:nvPr>
        </p:nvSpPr>
        <p:spPr>
          <a:xfrm>
            <a:off x="437114" y="609600"/>
            <a:ext cx="8836888" cy="4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imes New Roman"/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DELETE: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3"/>
          <p:cNvPicPr preferRelativeResize="0"/>
          <p:nvPr/>
        </p:nvPicPr>
        <p:blipFill rotWithShape="1">
          <a:blip r:embed="rId3">
            <a:alphaModFix/>
          </a:blip>
          <a:srcRect b="6046" l="0" r="0" t="0"/>
          <a:stretch/>
        </p:blipFill>
        <p:spPr>
          <a:xfrm>
            <a:off x="436950" y="703558"/>
            <a:ext cx="8998904" cy="4755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4"/>
          <p:cNvSpPr txBox="1"/>
          <p:nvPr>
            <p:ph type="title"/>
          </p:nvPr>
        </p:nvSpPr>
        <p:spPr>
          <a:xfrm>
            <a:off x="1874068" y="2646631"/>
            <a:ext cx="6708617" cy="1364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lang="en-US" sz="32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/>
        </p:nvSpPr>
        <p:spPr>
          <a:xfrm>
            <a:off x="1579082" y="802682"/>
            <a:ext cx="64806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Tools And Technologies</a:t>
            </a:r>
            <a:endParaRPr b="1" sz="3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7"/>
          <p:cNvSpPr txBox="1"/>
          <p:nvPr/>
        </p:nvSpPr>
        <p:spPr>
          <a:xfrm>
            <a:off x="1089230" y="1696758"/>
            <a:ext cx="4136994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Angular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Spring Boot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AutoNum type="arabicPeriod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5226224" y="1696758"/>
            <a:ext cx="3863455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1.Visual Studio Code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Spring Tool Suite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3.MySQL Workbench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Postman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Tomcat Server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/>
          <p:nvPr/>
        </p:nvSpPr>
        <p:spPr>
          <a:xfrm>
            <a:off x="2824154" y="703445"/>
            <a:ext cx="585926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Angular Architecture </a:t>
            </a:r>
            <a:endParaRPr b="1" sz="3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oogle Shape;207;p8"/>
          <p:cNvGrpSpPr/>
          <p:nvPr/>
        </p:nvGrpSpPr>
        <p:grpSpPr>
          <a:xfrm>
            <a:off x="461862" y="1705235"/>
            <a:ext cx="9081633" cy="4196298"/>
            <a:chOff x="1576" y="3016"/>
            <a:chExt cx="14303" cy="6608"/>
          </a:xfrm>
        </p:grpSpPr>
        <p:pic>
          <p:nvPicPr>
            <p:cNvPr id="208" name="Google Shape;208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4" y="3024"/>
              <a:ext cx="14288" cy="6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8"/>
            <p:cNvSpPr/>
            <p:nvPr/>
          </p:nvSpPr>
          <p:spPr>
            <a:xfrm>
              <a:off x="1576" y="3016"/>
              <a:ext cx="14303" cy="660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 txBox="1"/>
          <p:nvPr/>
        </p:nvSpPr>
        <p:spPr>
          <a:xfrm>
            <a:off x="2515265" y="263683"/>
            <a:ext cx="58415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Spring Boot Architecture</a:t>
            </a:r>
            <a:endParaRPr b="1" sz="32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text, indoor&#10;&#10;Description automatically generated" id="215" name="Google Shape;21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371" y="937637"/>
            <a:ext cx="8717935" cy="520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2022-10-16T14:57:46Z</dcterms:created>
  <dc:creator>Pullagura Vamsi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2022-10-18T14:34:56Z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f7fb9c41-9523-4e25-91da-4148dce73bb4</vt:lpwstr>
  </property>
  <property fmtid="{D5CDD505-2E9C-101B-9397-08002B2CF9AE}" pid="7" name="MSIP_Label_defa4170-0d19-0005-0004-bc88714345d2_ActionId">
    <vt:lpwstr>e0bb83d5-41d6-4a36-a803-8749b144b96f</vt:lpwstr>
  </property>
  <property fmtid="{D5CDD505-2E9C-101B-9397-08002B2CF9AE}" pid="8" name="MSIP_Label_defa4170-0d19-0005-0004-bc88714345d2_ContentBits">
    <vt:lpwstr>0</vt:lpwstr>
  </property>
</Properties>
</file>